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4"/>
  </p:sldMasterIdLst>
  <p:notesMasterIdLst>
    <p:notesMasterId r:id="rId6"/>
  </p:notesMasterIdLst>
  <p:handoutMasterIdLst>
    <p:handoutMasterId r:id="rId7"/>
  </p:handoutMasterIdLst>
  <p:sldIdLst>
    <p:sldId id="268" r:id="rId5"/>
  </p:sldIdLst>
  <p:sldSz cx="7559675" cy="10691813"/>
  <p:notesSz cx="6670675" cy="9777413"/>
  <p:defaultTextStyle>
    <a:defPPr>
      <a:defRPr lang="en-GB"/>
    </a:defPPr>
    <a:lvl1pPr algn="l" rtl="0" fontAlgn="base">
      <a:spcBef>
        <a:spcPct val="0"/>
      </a:spcBef>
      <a:spcAft>
        <a:spcPct val="0"/>
      </a:spcAft>
      <a:defRPr sz="3700" b="1" kern="1200">
        <a:solidFill>
          <a:srgbClr val="0079C1"/>
        </a:solidFill>
        <a:latin typeface="Arial" charset="0"/>
        <a:ea typeface="ＭＳ Ｐゴシック" pitchFamily="48" charset="-128"/>
        <a:cs typeface="+mn-cs"/>
      </a:defRPr>
    </a:lvl1pPr>
    <a:lvl2pPr marL="609539" algn="l" rtl="0" fontAlgn="base">
      <a:spcBef>
        <a:spcPct val="0"/>
      </a:spcBef>
      <a:spcAft>
        <a:spcPct val="0"/>
      </a:spcAft>
      <a:defRPr sz="3700" b="1" kern="1200">
        <a:solidFill>
          <a:srgbClr val="0079C1"/>
        </a:solidFill>
        <a:latin typeface="Arial" charset="0"/>
        <a:ea typeface="ＭＳ Ｐゴシック" pitchFamily="48" charset="-128"/>
        <a:cs typeface="+mn-cs"/>
      </a:defRPr>
    </a:lvl2pPr>
    <a:lvl3pPr marL="1219080" algn="l" rtl="0" fontAlgn="base">
      <a:spcBef>
        <a:spcPct val="0"/>
      </a:spcBef>
      <a:spcAft>
        <a:spcPct val="0"/>
      </a:spcAft>
      <a:defRPr sz="3700" b="1" kern="1200">
        <a:solidFill>
          <a:srgbClr val="0079C1"/>
        </a:solidFill>
        <a:latin typeface="Arial" charset="0"/>
        <a:ea typeface="ＭＳ Ｐゴシック" pitchFamily="48" charset="-128"/>
        <a:cs typeface="+mn-cs"/>
      </a:defRPr>
    </a:lvl3pPr>
    <a:lvl4pPr marL="1828618" algn="l" rtl="0" fontAlgn="base">
      <a:spcBef>
        <a:spcPct val="0"/>
      </a:spcBef>
      <a:spcAft>
        <a:spcPct val="0"/>
      </a:spcAft>
      <a:defRPr sz="3700" b="1" kern="1200">
        <a:solidFill>
          <a:srgbClr val="0079C1"/>
        </a:solidFill>
        <a:latin typeface="Arial" charset="0"/>
        <a:ea typeface="ＭＳ Ｐゴシック" pitchFamily="48" charset="-128"/>
        <a:cs typeface="+mn-cs"/>
      </a:defRPr>
    </a:lvl4pPr>
    <a:lvl5pPr marL="2438158" algn="l" rtl="0" fontAlgn="base">
      <a:spcBef>
        <a:spcPct val="0"/>
      </a:spcBef>
      <a:spcAft>
        <a:spcPct val="0"/>
      </a:spcAft>
      <a:defRPr sz="3700" b="1" kern="1200">
        <a:solidFill>
          <a:srgbClr val="0079C1"/>
        </a:solidFill>
        <a:latin typeface="Arial" charset="0"/>
        <a:ea typeface="ＭＳ Ｐゴシック" pitchFamily="48" charset="-128"/>
        <a:cs typeface="+mn-cs"/>
      </a:defRPr>
    </a:lvl5pPr>
    <a:lvl6pPr marL="3047696" algn="l" defTabSz="1219080" rtl="0" eaLnBrk="1" latinLnBrk="0" hangingPunct="1">
      <a:defRPr sz="3700" b="1" kern="1200">
        <a:solidFill>
          <a:srgbClr val="0079C1"/>
        </a:solidFill>
        <a:latin typeface="Arial" charset="0"/>
        <a:ea typeface="ＭＳ Ｐゴシック" pitchFamily="48" charset="-128"/>
        <a:cs typeface="+mn-cs"/>
      </a:defRPr>
    </a:lvl6pPr>
    <a:lvl7pPr marL="3657235" algn="l" defTabSz="1219080" rtl="0" eaLnBrk="1" latinLnBrk="0" hangingPunct="1">
      <a:defRPr sz="3700" b="1" kern="1200">
        <a:solidFill>
          <a:srgbClr val="0079C1"/>
        </a:solidFill>
        <a:latin typeface="Arial" charset="0"/>
        <a:ea typeface="ＭＳ Ｐゴシック" pitchFamily="48" charset="-128"/>
        <a:cs typeface="+mn-cs"/>
      </a:defRPr>
    </a:lvl7pPr>
    <a:lvl8pPr marL="4266773" algn="l" defTabSz="1219080" rtl="0" eaLnBrk="1" latinLnBrk="0" hangingPunct="1">
      <a:defRPr sz="3700" b="1" kern="1200">
        <a:solidFill>
          <a:srgbClr val="0079C1"/>
        </a:solidFill>
        <a:latin typeface="Arial" charset="0"/>
        <a:ea typeface="ＭＳ Ｐゴシック" pitchFamily="48" charset="-128"/>
        <a:cs typeface="+mn-cs"/>
      </a:defRPr>
    </a:lvl8pPr>
    <a:lvl9pPr marL="4876313" algn="l" defTabSz="1219080" rtl="0" eaLnBrk="1" latinLnBrk="0" hangingPunct="1">
      <a:defRPr sz="3700" b="1" kern="1200">
        <a:solidFill>
          <a:srgbClr val="0079C1"/>
        </a:solidFill>
        <a:latin typeface="Arial" charset="0"/>
        <a:ea typeface="ＭＳ Ｐゴシック" pitchFamily="48" charset="-128"/>
        <a:cs typeface="+mn-cs"/>
      </a:defRPr>
    </a:lvl9pPr>
  </p:defaultTextStyle>
  <p:extLst>
    <p:ext uri="{EFAFB233-063F-42B5-8137-9DF3F51BA10A}">
      <p15:sldGuideLst xmlns:p15="http://schemas.microsoft.com/office/powerpoint/2012/main">
        <p15:guide id="1" orient="horz" pos="1813" userDrawn="1">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rah McGugan" initials="ZM" lastIdx="1" clrIdx="0">
    <p:extLst>
      <p:ext uri="{19B8F6BF-5375-455C-9EA6-DF929625EA0E}">
        <p15:presenceInfo xmlns:p15="http://schemas.microsoft.com/office/powerpoint/2012/main" userId="S-1-5-21-4161563473-2938609101-4020916863-12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F98A84-54A4-4097-8A29-5C23E5AB4EE5}" v="72" dt="2021-06-03T07:17:30.00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220" autoAdjust="0"/>
  </p:normalViewPr>
  <p:slideViewPr>
    <p:cSldViewPr snapToGrid="0">
      <p:cViewPr>
        <p:scale>
          <a:sx n="130" d="100"/>
          <a:sy n="130" d="100"/>
        </p:scale>
        <p:origin x="715" y="-5006"/>
      </p:cViewPr>
      <p:guideLst>
        <p:guide orient="horz" pos="1813"/>
        <p:guide pos="2381"/>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1" y="1"/>
            <a:ext cx="2890916" cy="48822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105" charset="-128"/>
                <a:cs typeface="+mn-cs"/>
              </a:defRPr>
            </a:lvl1pPr>
          </a:lstStyle>
          <a:p>
            <a:pPr>
              <a:defRPr/>
            </a:pPr>
            <a:endParaRPr lang="en-US"/>
          </a:p>
        </p:txBody>
      </p:sp>
      <p:sp>
        <p:nvSpPr>
          <p:cNvPr id="9219" name="Rectangle 1027"/>
          <p:cNvSpPr>
            <a:spLocks noGrp="1" noChangeArrowheads="1"/>
          </p:cNvSpPr>
          <p:nvPr>
            <p:ph type="dt" sz="quarter" idx="1"/>
          </p:nvPr>
        </p:nvSpPr>
        <p:spPr bwMode="auto">
          <a:xfrm>
            <a:off x="3779761" y="1"/>
            <a:ext cx="2890915" cy="48822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105" charset="-128"/>
                <a:cs typeface="+mn-cs"/>
              </a:defRPr>
            </a:lvl1pPr>
          </a:lstStyle>
          <a:p>
            <a:pPr>
              <a:defRPr/>
            </a:pPr>
            <a:fld id="{D8211FFE-B3EB-1B4F-A849-3CF65CAE83E6}" type="datetime1">
              <a:rPr lang="en-GB" smtClean="0"/>
              <a:t>01/09/2021</a:t>
            </a:fld>
            <a:endParaRPr lang="en-US"/>
          </a:p>
        </p:txBody>
      </p:sp>
      <p:sp>
        <p:nvSpPr>
          <p:cNvPr id="9220" name="Rectangle 1028"/>
          <p:cNvSpPr>
            <a:spLocks noGrp="1" noChangeArrowheads="1"/>
          </p:cNvSpPr>
          <p:nvPr>
            <p:ph type="ftr" sz="quarter" idx="2"/>
          </p:nvPr>
        </p:nvSpPr>
        <p:spPr bwMode="auto">
          <a:xfrm>
            <a:off x="1" y="9289191"/>
            <a:ext cx="2890916" cy="4882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105" charset="-128"/>
                <a:cs typeface="+mn-cs"/>
              </a:defRPr>
            </a:lvl1pPr>
          </a:lstStyle>
          <a:p>
            <a:pPr>
              <a:defRPr/>
            </a:pPr>
            <a:endParaRPr lang="en-US"/>
          </a:p>
        </p:txBody>
      </p:sp>
      <p:sp>
        <p:nvSpPr>
          <p:cNvPr id="9221" name="Rectangle 1029"/>
          <p:cNvSpPr>
            <a:spLocks noGrp="1" noChangeArrowheads="1"/>
          </p:cNvSpPr>
          <p:nvPr>
            <p:ph type="sldNum" sz="quarter" idx="3"/>
          </p:nvPr>
        </p:nvSpPr>
        <p:spPr bwMode="auto">
          <a:xfrm>
            <a:off x="3779761" y="9289191"/>
            <a:ext cx="2890915" cy="4882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105" charset="-128"/>
                <a:cs typeface="+mn-cs"/>
              </a:defRPr>
            </a:lvl1pPr>
          </a:lstStyle>
          <a:p>
            <a:pPr>
              <a:defRPr/>
            </a:pPr>
            <a:fld id="{350ECF5C-888C-41F6-A366-B80CE9FF0D57}" type="slidenum">
              <a:rPr lang="en-GB"/>
              <a:pPr>
                <a:defRPr/>
              </a:pPr>
              <a:t>‹#›</a:t>
            </a:fld>
            <a:endParaRPr lang="en-GB"/>
          </a:p>
        </p:txBody>
      </p:sp>
    </p:spTree>
    <p:extLst>
      <p:ext uri="{BB962C8B-B14F-4D97-AF65-F5344CB8AC3E}">
        <p14:creationId xmlns:p14="http://schemas.microsoft.com/office/powerpoint/2010/main" val="6811783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1" y="1"/>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08547" name="Rectangle 3"/>
          <p:cNvSpPr>
            <a:spLocks noGrp="1" noChangeArrowheads="1"/>
          </p:cNvSpPr>
          <p:nvPr>
            <p:ph type="dt" idx="1"/>
          </p:nvPr>
        </p:nvSpPr>
        <p:spPr bwMode="auto">
          <a:xfrm>
            <a:off x="3778312" y="1"/>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C31C4EFE-BC34-5643-BA96-233A28E9007A}" type="datetime1">
              <a:rPr lang="en-GB" smtClean="0"/>
              <a:t>01/09/2021</a:t>
            </a:fld>
            <a:endParaRPr lang="en-GB"/>
          </a:p>
        </p:txBody>
      </p:sp>
      <p:sp>
        <p:nvSpPr>
          <p:cNvPr id="108548" name="Rectangle 4"/>
          <p:cNvSpPr>
            <a:spLocks noGrp="1" noRot="1" noChangeAspect="1" noChangeArrowheads="1" noTextEdit="1"/>
          </p:cNvSpPr>
          <p:nvPr>
            <p:ph type="sldImg" idx="2"/>
          </p:nvPr>
        </p:nvSpPr>
        <p:spPr bwMode="auto">
          <a:xfrm>
            <a:off x="2039938" y="733425"/>
            <a:ext cx="2590800" cy="36655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8549" name="Rectangle 5"/>
          <p:cNvSpPr>
            <a:spLocks noGrp="1" noChangeArrowheads="1"/>
          </p:cNvSpPr>
          <p:nvPr>
            <p:ph type="body" sz="quarter" idx="3"/>
          </p:nvPr>
        </p:nvSpPr>
        <p:spPr bwMode="auto">
          <a:xfrm>
            <a:off x="667358" y="4644596"/>
            <a:ext cx="5335961" cy="4398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8550" name="Rectangle 6"/>
          <p:cNvSpPr>
            <a:spLocks noGrp="1" noChangeArrowheads="1"/>
          </p:cNvSpPr>
          <p:nvPr>
            <p:ph type="ftr" sz="quarter" idx="4"/>
          </p:nvPr>
        </p:nvSpPr>
        <p:spPr bwMode="auto">
          <a:xfrm>
            <a:off x="1" y="9287575"/>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08551" name="Rectangle 7"/>
          <p:cNvSpPr>
            <a:spLocks noGrp="1" noChangeArrowheads="1"/>
          </p:cNvSpPr>
          <p:nvPr>
            <p:ph type="sldNum" sz="quarter" idx="5"/>
          </p:nvPr>
        </p:nvSpPr>
        <p:spPr bwMode="auto">
          <a:xfrm>
            <a:off x="3778312" y="9287575"/>
            <a:ext cx="2890916" cy="488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D779895-3E67-4CB8-BE0C-23F3FD5FF7F3}" type="slidenum">
              <a:rPr lang="en-GB"/>
              <a:pPr/>
              <a:t>‹#›</a:t>
            </a:fld>
            <a:endParaRPr lang="en-GB"/>
          </a:p>
        </p:txBody>
      </p:sp>
    </p:spTree>
    <p:extLst>
      <p:ext uri="{BB962C8B-B14F-4D97-AF65-F5344CB8AC3E}">
        <p14:creationId xmlns:p14="http://schemas.microsoft.com/office/powerpoint/2010/main" val="168861629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600" kern="1200">
        <a:solidFill>
          <a:schemeClr val="tx1"/>
        </a:solidFill>
        <a:latin typeface="Arial" charset="0"/>
        <a:ea typeface="+mn-ea"/>
        <a:cs typeface="+mn-cs"/>
      </a:defRPr>
    </a:lvl1pPr>
    <a:lvl2pPr marL="609539" algn="l" rtl="0" fontAlgn="base">
      <a:spcBef>
        <a:spcPct val="30000"/>
      </a:spcBef>
      <a:spcAft>
        <a:spcPct val="0"/>
      </a:spcAft>
      <a:defRPr sz="1600" kern="1200">
        <a:solidFill>
          <a:schemeClr val="tx1"/>
        </a:solidFill>
        <a:latin typeface="Arial" charset="0"/>
        <a:ea typeface="+mn-ea"/>
        <a:cs typeface="+mn-cs"/>
      </a:defRPr>
    </a:lvl2pPr>
    <a:lvl3pPr marL="1219080" algn="l" rtl="0" fontAlgn="base">
      <a:spcBef>
        <a:spcPct val="30000"/>
      </a:spcBef>
      <a:spcAft>
        <a:spcPct val="0"/>
      </a:spcAft>
      <a:defRPr sz="1600" kern="1200">
        <a:solidFill>
          <a:schemeClr val="tx1"/>
        </a:solidFill>
        <a:latin typeface="Arial" charset="0"/>
        <a:ea typeface="+mn-ea"/>
        <a:cs typeface="+mn-cs"/>
      </a:defRPr>
    </a:lvl3pPr>
    <a:lvl4pPr marL="1828618" algn="l" rtl="0" fontAlgn="base">
      <a:spcBef>
        <a:spcPct val="30000"/>
      </a:spcBef>
      <a:spcAft>
        <a:spcPct val="0"/>
      </a:spcAft>
      <a:defRPr sz="1600" kern="1200">
        <a:solidFill>
          <a:schemeClr val="tx1"/>
        </a:solidFill>
        <a:latin typeface="Arial" charset="0"/>
        <a:ea typeface="+mn-ea"/>
        <a:cs typeface="+mn-cs"/>
      </a:defRPr>
    </a:lvl4pPr>
    <a:lvl5pPr marL="2438158" algn="l" rtl="0" fontAlgn="base">
      <a:spcBef>
        <a:spcPct val="30000"/>
      </a:spcBef>
      <a:spcAft>
        <a:spcPct val="0"/>
      </a:spcAft>
      <a:defRPr sz="1600" kern="1200">
        <a:solidFill>
          <a:schemeClr val="tx1"/>
        </a:solidFill>
        <a:latin typeface="Arial" charset="0"/>
        <a:ea typeface="+mn-ea"/>
        <a:cs typeface="+mn-cs"/>
      </a:defRPr>
    </a:lvl5pPr>
    <a:lvl6pPr marL="3047696" algn="l" defTabSz="1219080" rtl="0" eaLnBrk="1" latinLnBrk="0" hangingPunct="1">
      <a:defRPr sz="1600" kern="1200">
        <a:solidFill>
          <a:schemeClr val="tx1"/>
        </a:solidFill>
        <a:latin typeface="+mn-lt"/>
        <a:ea typeface="+mn-ea"/>
        <a:cs typeface="+mn-cs"/>
      </a:defRPr>
    </a:lvl6pPr>
    <a:lvl7pPr marL="3657235" algn="l" defTabSz="1219080" rtl="0" eaLnBrk="1" latinLnBrk="0" hangingPunct="1">
      <a:defRPr sz="1600" kern="1200">
        <a:solidFill>
          <a:schemeClr val="tx1"/>
        </a:solidFill>
        <a:latin typeface="+mn-lt"/>
        <a:ea typeface="+mn-ea"/>
        <a:cs typeface="+mn-cs"/>
      </a:defRPr>
    </a:lvl7pPr>
    <a:lvl8pPr marL="4266773" algn="l" defTabSz="1219080" rtl="0" eaLnBrk="1" latinLnBrk="0" hangingPunct="1">
      <a:defRPr sz="1600" kern="1200">
        <a:solidFill>
          <a:schemeClr val="tx1"/>
        </a:solidFill>
        <a:latin typeface="+mn-lt"/>
        <a:ea typeface="+mn-ea"/>
        <a:cs typeface="+mn-cs"/>
      </a:defRPr>
    </a:lvl8pPr>
    <a:lvl9pPr marL="4876313" algn="l" defTabSz="121908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page">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3F1131A2-7249-405B-87CD-C01188FB39F5}"/>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2" name="Text Placeholder 9">
            <a:extLst>
              <a:ext uri="{FF2B5EF4-FFF2-40B4-BE49-F238E27FC236}">
                <a16:creationId xmlns:a16="http://schemas.microsoft.com/office/drawing/2014/main" id="{8AA9A682-E45F-423E-92FA-C761710387F6}"/>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Text Placeholder 9">
            <a:extLst>
              <a:ext uri="{FF2B5EF4-FFF2-40B4-BE49-F238E27FC236}">
                <a16:creationId xmlns:a16="http://schemas.microsoft.com/office/drawing/2014/main" id="{8D86A933-0F78-4B7B-B5BE-4D5D0296EDD1}"/>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9">
            <a:extLst>
              <a:ext uri="{FF2B5EF4-FFF2-40B4-BE49-F238E27FC236}">
                <a16:creationId xmlns:a16="http://schemas.microsoft.com/office/drawing/2014/main" id="{070C2736-2042-417A-8557-703BCA838512}"/>
              </a:ext>
            </a:extLst>
          </p:cNvPr>
          <p:cNvSpPr>
            <a:spLocks noGrp="1"/>
          </p:cNvSpPr>
          <p:nvPr>
            <p:ph type="body" sz="quarter" idx="15"/>
          </p:nvPr>
        </p:nvSpPr>
        <p:spPr>
          <a:xfrm>
            <a:off x="431799" y="891720"/>
            <a:ext cx="3447473" cy="1234184"/>
          </a:xfrm>
        </p:spPr>
        <p:txBody>
          <a:bodyPr wrap="square">
            <a:spAutoFit/>
          </a:bodyPr>
          <a:lstStyle>
            <a:lvl1pPr>
              <a:lnSpc>
                <a:spcPct val="80000"/>
              </a:lnSpc>
              <a:defRPr sz="3200">
                <a:solidFill>
                  <a:schemeClr val="bg1"/>
                </a:solidFill>
              </a:defRPr>
            </a:lvl1pPr>
            <a:lvl2pPr>
              <a:defRPr sz="22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sp>
        <p:nvSpPr>
          <p:cNvPr id="10" name="Text Placeholder 9">
            <a:extLst>
              <a:ext uri="{FF2B5EF4-FFF2-40B4-BE49-F238E27FC236}">
                <a16:creationId xmlns:a16="http://schemas.microsoft.com/office/drawing/2014/main" id="{42EE2752-31A8-464B-9FBE-3797D27EA846}"/>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9">
            <a:extLst>
              <a:ext uri="{FF2B5EF4-FFF2-40B4-BE49-F238E27FC236}">
                <a16:creationId xmlns:a16="http://schemas.microsoft.com/office/drawing/2014/main" id="{CE1C3505-3970-486A-830A-402ED4F49F63}"/>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pic>
        <p:nvPicPr>
          <p:cNvPr id="15" name="Graphic 14">
            <a:extLst>
              <a:ext uri="{FF2B5EF4-FFF2-40B4-BE49-F238E27FC236}">
                <a16:creationId xmlns:a16="http://schemas.microsoft.com/office/drawing/2014/main" id="{F1A93409-319C-4E02-823F-3F91602EE7E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997449" y="9812806"/>
            <a:ext cx="2123831" cy="436676"/>
          </a:xfrm>
          <a:prstGeom prst="rect">
            <a:avLst/>
          </a:prstGeom>
        </p:spPr>
      </p:pic>
      <p:sp>
        <p:nvSpPr>
          <p:cNvPr id="17" name="Rectangle 16">
            <a:extLst>
              <a:ext uri="{FF2B5EF4-FFF2-40B4-BE49-F238E27FC236}">
                <a16:creationId xmlns:a16="http://schemas.microsoft.com/office/drawing/2014/main" id="{CFC16A7D-04CE-4B9A-8481-2B2A71845DB7}"/>
              </a:ext>
            </a:extLst>
          </p:cNvPr>
          <p:cNvSpPr/>
          <p:nvPr userDrawn="1"/>
        </p:nvSpPr>
        <p:spPr>
          <a:xfrm>
            <a:off x="446313" y="9941104"/>
            <a:ext cx="3778250" cy="323165"/>
          </a:xfrm>
          <a:prstGeom prst="rect">
            <a:avLst/>
          </a:prstGeom>
        </p:spPr>
        <p:txBody>
          <a:bodyPr lIns="0" tIns="0" rIns="0" bIns="0" anchor="b">
            <a:spAutoFit/>
          </a:bodyPr>
          <a:lstStyle/>
          <a:p>
            <a:pPr algn="l"/>
            <a:r>
              <a:rPr lang="en-GB" sz="700" b="0" i="0" u="none" strike="noStrike" baseline="0" dirty="0">
                <a:solidFill>
                  <a:schemeClr val="tx1"/>
                </a:solidFill>
                <a:latin typeface="+mn-lt"/>
              </a:rPr>
              <a:t>National Grid plc. National Grid House, Warwick Technology Park,</a:t>
            </a:r>
          </a:p>
          <a:p>
            <a:pPr algn="l"/>
            <a:r>
              <a:rPr lang="en-GB" sz="700" b="0" i="0" u="none" strike="noStrike" baseline="0" dirty="0">
                <a:solidFill>
                  <a:schemeClr val="tx1"/>
                </a:solidFill>
                <a:latin typeface="+mn-lt"/>
              </a:rPr>
              <a:t>Gallows Hill, Warwick. CV34 6DA United Kingdom</a:t>
            </a:r>
          </a:p>
          <a:p>
            <a:pPr algn="l"/>
            <a:r>
              <a:rPr lang="en-GB" sz="700" b="0" i="0" u="none" strike="noStrike" baseline="0" dirty="0">
                <a:solidFill>
                  <a:schemeClr val="tx1"/>
                </a:solidFill>
                <a:latin typeface="+mn-lt"/>
              </a:rPr>
              <a:t>Registered in England and Wales No. 4031152</a:t>
            </a:r>
            <a:endParaRPr lang="en-GB" sz="700" dirty="0">
              <a:solidFill>
                <a:schemeClr val="tx1"/>
              </a:solidFill>
              <a:latin typeface="+mn-lt"/>
            </a:endParaRPr>
          </a:p>
        </p:txBody>
      </p:sp>
      <p:sp>
        <p:nvSpPr>
          <p:cNvPr id="34" name="Picture Placeholder 33">
            <a:extLst>
              <a:ext uri="{FF2B5EF4-FFF2-40B4-BE49-F238E27FC236}">
                <a16:creationId xmlns:a16="http://schemas.microsoft.com/office/drawing/2014/main" id="{ADC1A264-D3A6-46AE-8C11-A2763ABC2439}"/>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pic>
        <p:nvPicPr>
          <p:cNvPr id="19" name="Graphic 18">
            <a:extLst>
              <a:ext uri="{FF2B5EF4-FFF2-40B4-BE49-F238E27FC236}">
                <a16:creationId xmlns:a16="http://schemas.microsoft.com/office/drawing/2014/main" id="{C3D72125-884F-413C-AE62-C2E723DD2F8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6783" t="36467" r="57383"/>
          <a:stretch/>
        </p:blipFill>
        <p:spPr>
          <a:xfrm rot="5400000" flipH="1">
            <a:off x="4208599" y="-210352"/>
            <a:ext cx="2708923" cy="3561432"/>
          </a:xfrm>
          <a:prstGeom prst="rect">
            <a:avLst/>
          </a:prstGeom>
        </p:spPr>
      </p:pic>
    </p:spTree>
    <p:extLst>
      <p:ext uri="{BB962C8B-B14F-4D97-AF65-F5344CB8AC3E}">
        <p14:creationId xmlns:p14="http://schemas.microsoft.com/office/powerpoint/2010/main" val="341457591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 Capital Delivery">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F15FC69-28F8-4A51-8019-228E677E9AAE}"/>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36" name="Picture Placeholder 33">
            <a:extLst>
              <a:ext uri="{FF2B5EF4-FFF2-40B4-BE49-F238E27FC236}">
                <a16:creationId xmlns:a16="http://schemas.microsoft.com/office/drawing/2014/main" id="{3ABB6967-29E4-4A7B-9CD4-485C8C70D6BA}"/>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37" name="Text Placeholder 9">
            <a:extLst>
              <a:ext uri="{FF2B5EF4-FFF2-40B4-BE49-F238E27FC236}">
                <a16:creationId xmlns:a16="http://schemas.microsoft.com/office/drawing/2014/main" id="{9FDA6B43-7F01-4F06-9C6F-0B7CE9EF3EFC}"/>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Text Placeholder 9">
            <a:extLst>
              <a:ext uri="{FF2B5EF4-FFF2-40B4-BE49-F238E27FC236}">
                <a16:creationId xmlns:a16="http://schemas.microsoft.com/office/drawing/2014/main" id="{36F8AB40-749F-44DF-95F4-CB3B7DCF4C25}"/>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Text Placeholder 9">
            <a:extLst>
              <a:ext uri="{FF2B5EF4-FFF2-40B4-BE49-F238E27FC236}">
                <a16:creationId xmlns:a16="http://schemas.microsoft.com/office/drawing/2014/main" id="{3CA5F4C7-0A8B-4BD2-9412-3DD25BEB24E4}"/>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6" name="Text Placeholder 9">
            <a:extLst>
              <a:ext uri="{FF2B5EF4-FFF2-40B4-BE49-F238E27FC236}">
                <a16:creationId xmlns:a16="http://schemas.microsoft.com/office/drawing/2014/main" id="{0C1F5B31-C0A5-4AF9-98E1-8D88A537EACE}"/>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5" name="Freeform: Shape 14">
            <a:extLst>
              <a:ext uri="{FF2B5EF4-FFF2-40B4-BE49-F238E27FC236}">
                <a16:creationId xmlns:a16="http://schemas.microsoft.com/office/drawing/2014/main" id="{567BBFF2-4134-488A-A63D-7B2496A41003}"/>
              </a:ext>
            </a:extLst>
          </p:cNvPr>
          <p:cNvSpPr/>
          <p:nvPr userDrawn="1"/>
        </p:nvSpPr>
        <p:spPr>
          <a:xfrm>
            <a:off x="213518" y="427553"/>
            <a:ext cx="1184253" cy="484847"/>
          </a:xfrm>
          <a:custGeom>
            <a:avLst/>
            <a:gdLst>
              <a:gd name="connsiteX0" fmla="*/ 7144 w 4048125"/>
              <a:gd name="connsiteY0" fmla="*/ 14764 h 1657350"/>
              <a:gd name="connsiteX1" fmla="*/ 754856 w 4048125"/>
              <a:gd name="connsiteY1" fmla="*/ 762476 h 1657350"/>
              <a:gd name="connsiteX2" fmla="*/ 7144 w 4048125"/>
              <a:gd name="connsiteY2" fmla="*/ 1510189 h 1657350"/>
              <a:gd name="connsiteX3" fmla="*/ 7144 w 4048125"/>
              <a:gd name="connsiteY3" fmla="*/ 14764 h 1657350"/>
              <a:gd name="connsiteX4" fmla="*/ 1433989 w 4048125"/>
              <a:gd name="connsiteY4" fmla="*/ 181451 h 1657350"/>
              <a:gd name="connsiteX5" fmla="*/ 1404461 w 4048125"/>
              <a:gd name="connsiteY5" fmla="*/ 148114 h 1657350"/>
              <a:gd name="connsiteX6" fmla="*/ 1364456 w 4048125"/>
              <a:gd name="connsiteY6" fmla="*/ 126206 h 1657350"/>
              <a:gd name="connsiteX7" fmla="*/ 1317784 w 4048125"/>
              <a:gd name="connsiteY7" fmla="*/ 118586 h 1657350"/>
              <a:gd name="connsiteX8" fmla="*/ 1242536 w 4048125"/>
              <a:gd name="connsiteY8" fmla="*/ 135731 h 1657350"/>
              <a:gd name="connsiteX9" fmla="*/ 1192054 w 4048125"/>
              <a:gd name="connsiteY9" fmla="*/ 181451 h 1657350"/>
              <a:gd name="connsiteX10" fmla="*/ 1164431 w 4048125"/>
              <a:gd name="connsiteY10" fmla="*/ 247174 h 1657350"/>
              <a:gd name="connsiteX11" fmla="*/ 1155859 w 4048125"/>
              <a:gd name="connsiteY11" fmla="*/ 323374 h 1657350"/>
              <a:gd name="connsiteX12" fmla="*/ 1164431 w 4048125"/>
              <a:gd name="connsiteY12" fmla="*/ 396716 h 1657350"/>
              <a:gd name="connsiteX13" fmla="*/ 1192054 w 4048125"/>
              <a:gd name="connsiteY13" fmla="*/ 460534 h 1657350"/>
              <a:gd name="connsiteX14" fmla="*/ 1242536 w 4048125"/>
              <a:gd name="connsiteY14" fmla="*/ 506254 h 1657350"/>
              <a:gd name="connsiteX15" fmla="*/ 1317784 w 4048125"/>
              <a:gd name="connsiteY15" fmla="*/ 523399 h 1657350"/>
              <a:gd name="connsiteX16" fmla="*/ 1412081 w 4048125"/>
              <a:gd name="connsiteY16" fmla="*/ 486251 h 1657350"/>
              <a:gd name="connsiteX17" fmla="*/ 1453991 w 4048125"/>
              <a:gd name="connsiteY17" fmla="*/ 389096 h 1657350"/>
              <a:gd name="connsiteX18" fmla="*/ 1581626 w 4048125"/>
              <a:gd name="connsiteY18" fmla="*/ 389096 h 1657350"/>
              <a:gd name="connsiteX19" fmla="*/ 1555909 w 4048125"/>
              <a:gd name="connsiteY19" fmla="*/ 490061 h 1657350"/>
              <a:gd name="connsiteX20" fmla="*/ 1500664 w 4048125"/>
              <a:gd name="connsiteY20" fmla="*/ 567214 h 1657350"/>
              <a:gd name="connsiteX21" fmla="*/ 1420654 w 4048125"/>
              <a:gd name="connsiteY21" fmla="*/ 615791 h 1657350"/>
              <a:gd name="connsiteX22" fmla="*/ 1319689 w 4048125"/>
              <a:gd name="connsiteY22" fmla="*/ 632936 h 1657350"/>
              <a:gd name="connsiteX23" fmla="*/ 1195864 w 4048125"/>
              <a:gd name="connsiteY23" fmla="*/ 609124 h 1657350"/>
              <a:gd name="connsiteX24" fmla="*/ 1103471 w 4048125"/>
              <a:gd name="connsiteY24" fmla="*/ 543401 h 1657350"/>
              <a:gd name="connsiteX25" fmla="*/ 1045369 w 4048125"/>
              <a:gd name="connsiteY25" fmla="*/ 445294 h 1657350"/>
              <a:gd name="connsiteX26" fmla="*/ 1025366 w 4048125"/>
              <a:gd name="connsiteY26" fmla="*/ 323374 h 1657350"/>
              <a:gd name="connsiteX27" fmla="*/ 1045369 w 4048125"/>
              <a:gd name="connsiteY27" fmla="*/ 198596 h 1657350"/>
              <a:gd name="connsiteX28" fmla="*/ 1103471 w 4048125"/>
              <a:gd name="connsiteY28" fmla="*/ 98584 h 1657350"/>
              <a:gd name="connsiteX29" fmla="*/ 1195864 w 4048125"/>
              <a:gd name="connsiteY29" fmla="*/ 31909 h 1657350"/>
              <a:gd name="connsiteX30" fmla="*/ 1319689 w 4048125"/>
              <a:gd name="connsiteY30" fmla="*/ 7144 h 1657350"/>
              <a:gd name="connsiteX31" fmla="*/ 1413034 w 4048125"/>
              <a:gd name="connsiteY31" fmla="*/ 21431 h 1657350"/>
              <a:gd name="connsiteX32" fmla="*/ 1492091 w 4048125"/>
              <a:gd name="connsiteY32" fmla="*/ 63341 h 1657350"/>
              <a:gd name="connsiteX33" fmla="*/ 1549241 w 4048125"/>
              <a:gd name="connsiteY33" fmla="*/ 130969 h 1657350"/>
              <a:gd name="connsiteX34" fmla="*/ 1577816 w 4048125"/>
              <a:gd name="connsiteY34" fmla="*/ 223361 h 1657350"/>
              <a:gd name="connsiteX35" fmla="*/ 1450181 w 4048125"/>
              <a:gd name="connsiteY35" fmla="*/ 223361 h 1657350"/>
              <a:gd name="connsiteX36" fmla="*/ 1433989 w 4048125"/>
              <a:gd name="connsiteY36" fmla="*/ 181451 h 1657350"/>
              <a:gd name="connsiteX37" fmla="*/ 1612106 w 4048125"/>
              <a:gd name="connsiteY37" fmla="*/ 320516 h 1657350"/>
              <a:gd name="connsiteX38" fmla="*/ 1633061 w 4048125"/>
              <a:gd name="connsiteY38" fmla="*/ 250984 h 1657350"/>
              <a:gd name="connsiteX39" fmla="*/ 1679734 w 4048125"/>
              <a:gd name="connsiteY39" fmla="*/ 206216 h 1657350"/>
              <a:gd name="connsiteX40" fmla="*/ 1743551 w 4048125"/>
              <a:gd name="connsiteY40" fmla="*/ 182404 h 1657350"/>
              <a:gd name="connsiteX41" fmla="*/ 1814989 w 4048125"/>
              <a:gd name="connsiteY41" fmla="*/ 175736 h 1657350"/>
              <a:gd name="connsiteX42" fmla="*/ 1881664 w 4048125"/>
              <a:gd name="connsiteY42" fmla="*/ 180499 h 1657350"/>
              <a:gd name="connsiteX43" fmla="*/ 1942624 w 4048125"/>
              <a:gd name="connsiteY43" fmla="*/ 198596 h 1657350"/>
              <a:gd name="connsiteX44" fmla="*/ 1988344 w 4048125"/>
              <a:gd name="connsiteY44" fmla="*/ 235744 h 1657350"/>
              <a:gd name="connsiteX45" fmla="*/ 2005489 w 4048125"/>
              <a:gd name="connsiteY45" fmla="*/ 298609 h 1657350"/>
              <a:gd name="connsiteX46" fmla="*/ 2005489 w 4048125"/>
              <a:gd name="connsiteY46" fmla="*/ 524351 h 1657350"/>
              <a:gd name="connsiteX47" fmla="*/ 2009299 w 4048125"/>
              <a:gd name="connsiteY47" fmla="*/ 580549 h 1657350"/>
              <a:gd name="connsiteX48" fmla="*/ 2020729 w 4048125"/>
              <a:gd name="connsiteY48" fmla="*/ 620554 h 1657350"/>
              <a:gd name="connsiteX49" fmla="*/ 1899761 w 4048125"/>
              <a:gd name="connsiteY49" fmla="*/ 620554 h 1657350"/>
              <a:gd name="connsiteX50" fmla="*/ 1894046 w 4048125"/>
              <a:gd name="connsiteY50" fmla="*/ 599599 h 1657350"/>
              <a:gd name="connsiteX51" fmla="*/ 1891189 w 4048125"/>
              <a:gd name="connsiteY51" fmla="*/ 578644 h 1657350"/>
              <a:gd name="connsiteX52" fmla="*/ 1824514 w 4048125"/>
              <a:gd name="connsiteY52" fmla="*/ 619601 h 1657350"/>
              <a:gd name="connsiteX53" fmla="*/ 1745456 w 4048125"/>
              <a:gd name="connsiteY53" fmla="*/ 631031 h 1657350"/>
              <a:gd name="connsiteX54" fmla="*/ 1687354 w 4048125"/>
              <a:gd name="connsiteY54" fmla="*/ 623411 h 1657350"/>
              <a:gd name="connsiteX55" fmla="*/ 1640681 w 4048125"/>
              <a:gd name="connsiteY55" fmla="*/ 599599 h 1657350"/>
              <a:gd name="connsiteX56" fmla="*/ 1609249 w 4048125"/>
              <a:gd name="connsiteY56" fmla="*/ 559594 h 1657350"/>
              <a:gd name="connsiteX57" fmla="*/ 1597819 w 4048125"/>
              <a:gd name="connsiteY57" fmla="*/ 501491 h 1657350"/>
              <a:gd name="connsiteX58" fmla="*/ 1611154 w 4048125"/>
              <a:gd name="connsiteY58" fmla="*/ 440531 h 1657350"/>
              <a:gd name="connsiteX59" fmla="*/ 1644491 w 4048125"/>
              <a:gd name="connsiteY59" fmla="*/ 402431 h 1657350"/>
              <a:gd name="connsiteX60" fmla="*/ 1691164 w 4048125"/>
              <a:gd name="connsiteY60" fmla="*/ 381476 h 1657350"/>
              <a:gd name="connsiteX61" fmla="*/ 1744504 w 4048125"/>
              <a:gd name="connsiteY61" fmla="*/ 370046 h 1657350"/>
              <a:gd name="connsiteX62" fmla="*/ 1796891 w 4048125"/>
              <a:gd name="connsiteY62" fmla="*/ 363379 h 1657350"/>
              <a:gd name="connsiteX63" fmla="*/ 1842611 w 4048125"/>
              <a:gd name="connsiteY63" fmla="*/ 355759 h 1657350"/>
              <a:gd name="connsiteX64" fmla="*/ 1874044 w 4048125"/>
              <a:gd name="connsiteY64" fmla="*/ 341471 h 1657350"/>
              <a:gd name="connsiteX65" fmla="*/ 1884521 w 4048125"/>
              <a:gd name="connsiteY65" fmla="*/ 313849 h 1657350"/>
              <a:gd name="connsiteX66" fmla="*/ 1877854 w 4048125"/>
              <a:gd name="connsiteY66" fmla="*/ 283369 h 1657350"/>
              <a:gd name="connsiteX67" fmla="*/ 1860709 w 4048125"/>
              <a:gd name="connsiteY67" fmla="*/ 266224 h 1657350"/>
              <a:gd name="connsiteX68" fmla="*/ 1835944 w 4048125"/>
              <a:gd name="connsiteY68" fmla="*/ 257651 h 1657350"/>
              <a:gd name="connsiteX69" fmla="*/ 1806416 w 4048125"/>
              <a:gd name="connsiteY69" fmla="*/ 255746 h 1657350"/>
              <a:gd name="connsiteX70" fmla="*/ 1751171 w 4048125"/>
              <a:gd name="connsiteY70" fmla="*/ 270986 h 1657350"/>
              <a:gd name="connsiteX71" fmla="*/ 1727359 w 4048125"/>
              <a:gd name="connsiteY71" fmla="*/ 321469 h 1657350"/>
              <a:gd name="connsiteX72" fmla="*/ 1612106 w 4048125"/>
              <a:gd name="connsiteY72" fmla="*/ 321469 h 1657350"/>
              <a:gd name="connsiteX73" fmla="*/ 1886426 w 4048125"/>
              <a:gd name="connsiteY73" fmla="*/ 408146 h 1657350"/>
              <a:gd name="connsiteX74" fmla="*/ 1867376 w 4048125"/>
              <a:gd name="connsiteY74" fmla="*/ 418624 h 1657350"/>
              <a:gd name="connsiteX75" fmla="*/ 1842611 w 4048125"/>
              <a:gd name="connsiteY75" fmla="*/ 425291 h 1657350"/>
              <a:gd name="connsiteX76" fmla="*/ 1814989 w 4048125"/>
              <a:gd name="connsiteY76" fmla="*/ 429101 h 1657350"/>
              <a:gd name="connsiteX77" fmla="*/ 1786414 w 4048125"/>
              <a:gd name="connsiteY77" fmla="*/ 432911 h 1657350"/>
              <a:gd name="connsiteX78" fmla="*/ 1759744 w 4048125"/>
              <a:gd name="connsiteY78" fmla="*/ 439579 h 1657350"/>
              <a:gd name="connsiteX79" fmla="*/ 1736884 w 4048125"/>
              <a:gd name="connsiteY79" fmla="*/ 451009 h 1657350"/>
              <a:gd name="connsiteX80" fmla="*/ 1721644 w 4048125"/>
              <a:gd name="connsiteY80" fmla="*/ 469106 h 1657350"/>
              <a:gd name="connsiteX81" fmla="*/ 1715929 w 4048125"/>
              <a:gd name="connsiteY81" fmla="*/ 496729 h 1657350"/>
              <a:gd name="connsiteX82" fmla="*/ 1721644 w 4048125"/>
              <a:gd name="connsiteY82" fmla="*/ 523399 h 1657350"/>
              <a:gd name="connsiteX83" fmla="*/ 1737836 w 4048125"/>
              <a:gd name="connsiteY83" fmla="*/ 540544 h 1657350"/>
              <a:gd name="connsiteX84" fmla="*/ 1761649 w 4048125"/>
              <a:gd name="connsiteY84" fmla="*/ 549116 h 1657350"/>
              <a:gd name="connsiteX85" fmla="*/ 1789271 w 4048125"/>
              <a:gd name="connsiteY85" fmla="*/ 551974 h 1657350"/>
              <a:gd name="connsiteX86" fmla="*/ 1843564 w 4048125"/>
              <a:gd name="connsiteY86" fmla="*/ 540544 h 1657350"/>
              <a:gd name="connsiteX87" fmla="*/ 1872139 w 4048125"/>
              <a:gd name="connsiteY87" fmla="*/ 512921 h 1657350"/>
              <a:gd name="connsiteX88" fmla="*/ 1883569 w 4048125"/>
              <a:gd name="connsiteY88" fmla="*/ 479584 h 1657350"/>
              <a:gd name="connsiteX89" fmla="*/ 1885474 w 4048125"/>
              <a:gd name="connsiteY89" fmla="*/ 452914 h 1657350"/>
              <a:gd name="connsiteX90" fmla="*/ 1885474 w 4048125"/>
              <a:gd name="connsiteY90" fmla="*/ 408146 h 1657350"/>
              <a:gd name="connsiteX91" fmla="*/ 2169319 w 4048125"/>
              <a:gd name="connsiteY91" fmla="*/ 187166 h 1657350"/>
              <a:gd name="connsiteX92" fmla="*/ 2169319 w 4048125"/>
              <a:gd name="connsiteY92" fmla="*/ 242411 h 1657350"/>
              <a:gd name="connsiteX93" fmla="*/ 2171224 w 4048125"/>
              <a:gd name="connsiteY93" fmla="*/ 242411 h 1657350"/>
              <a:gd name="connsiteX94" fmla="*/ 2226469 w 4048125"/>
              <a:gd name="connsiteY94" fmla="*/ 190976 h 1657350"/>
              <a:gd name="connsiteX95" fmla="*/ 2299811 w 4048125"/>
              <a:gd name="connsiteY95" fmla="*/ 174784 h 1657350"/>
              <a:gd name="connsiteX96" fmla="*/ 2387441 w 4048125"/>
              <a:gd name="connsiteY96" fmla="*/ 193834 h 1657350"/>
              <a:gd name="connsiteX97" fmla="*/ 2448401 w 4048125"/>
              <a:gd name="connsiteY97" fmla="*/ 245269 h 1657350"/>
              <a:gd name="connsiteX98" fmla="*/ 2484596 w 4048125"/>
              <a:gd name="connsiteY98" fmla="*/ 319564 h 1657350"/>
              <a:gd name="connsiteX99" fmla="*/ 2496026 w 4048125"/>
              <a:gd name="connsiteY99" fmla="*/ 408146 h 1657350"/>
              <a:gd name="connsiteX100" fmla="*/ 2484596 w 4048125"/>
              <a:gd name="connsiteY100" fmla="*/ 491966 h 1657350"/>
              <a:gd name="connsiteX101" fmla="*/ 2449354 w 4048125"/>
              <a:gd name="connsiteY101" fmla="*/ 563404 h 1657350"/>
              <a:gd name="connsiteX102" fmla="*/ 2390299 w 4048125"/>
              <a:gd name="connsiteY102" fmla="*/ 612934 h 1657350"/>
              <a:gd name="connsiteX103" fmla="*/ 2306479 w 4048125"/>
              <a:gd name="connsiteY103" fmla="*/ 631031 h 1657350"/>
              <a:gd name="connsiteX104" fmla="*/ 2232184 w 4048125"/>
              <a:gd name="connsiteY104" fmla="*/ 614839 h 1657350"/>
              <a:gd name="connsiteX105" fmla="*/ 2175986 w 4048125"/>
              <a:gd name="connsiteY105" fmla="*/ 566261 h 1657350"/>
              <a:gd name="connsiteX106" fmla="*/ 2174081 w 4048125"/>
              <a:gd name="connsiteY106" fmla="*/ 566261 h 1657350"/>
              <a:gd name="connsiteX107" fmla="*/ 2174081 w 4048125"/>
              <a:gd name="connsiteY107" fmla="*/ 772001 h 1657350"/>
              <a:gd name="connsiteX108" fmla="*/ 2055019 w 4048125"/>
              <a:gd name="connsiteY108" fmla="*/ 772001 h 1657350"/>
              <a:gd name="connsiteX109" fmla="*/ 2055019 w 4048125"/>
              <a:gd name="connsiteY109" fmla="*/ 187166 h 1657350"/>
              <a:gd name="connsiteX110" fmla="*/ 2169319 w 4048125"/>
              <a:gd name="connsiteY110" fmla="*/ 187166 h 1657350"/>
              <a:gd name="connsiteX111" fmla="*/ 2323624 w 4048125"/>
              <a:gd name="connsiteY111" fmla="*/ 531019 h 1657350"/>
              <a:gd name="connsiteX112" fmla="*/ 2355056 w 4048125"/>
              <a:gd name="connsiteY112" fmla="*/ 500539 h 1657350"/>
              <a:gd name="connsiteX113" fmla="*/ 2372201 w 4048125"/>
              <a:gd name="connsiteY113" fmla="*/ 456724 h 1657350"/>
              <a:gd name="connsiteX114" fmla="*/ 2376964 w 4048125"/>
              <a:gd name="connsiteY114" fmla="*/ 405289 h 1657350"/>
              <a:gd name="connsiteX115" fmla="*/ 2371249 w 4048125"/>
              <a:gd name="connsiteY115" fmla="*/ 353854 h 1657350"/>
              <a:gd name="connsiteX116" fmla="*/ 2353151 w 4048125"/>
              <a:gd name="connsiteY116" fmla="*/ 309086 h 1657350"/>
              <a:gd name="connsiteX117" fmla="*/ 2320766 w 4048125"/>
              <a:gd name="connsiteY117" fmla="*/ 277654 h 1657350"/>
              <a:gd name="connsiteX118" fmla="*/ 2272189 w 4048125"/>
              <a:gd name="connsiteY118" fmla="*/ 265271 h 1657350"/>
              <a:gd name="connsiteX119" fmla="*/ 2223611 w 4048125"/>
              <a:gd name="connsiteY119" fmla="*/ 277654 h 1657350"/>
              <a:gd name="connsiteX120" fmla="*/ 2192179 w 4048125"/>
              <a:gd name="connsiteY120" fmla="*/ 309086 h 1657350"/>
              <a:gd name="connsiteX121" fmla="*/ 2175034 w 4048125"/>
              <a:gd name="connsiteY121" fmla="*/ 353854 h 1657350"/>
              <a:gd name="connsiteX122" fmla="*/ 2170271 w 4048125"/>
              <a:gd name="connsiteY122" fmla="*/ 406241 h 1657350"/>
              <a:gd name="connsiteX123" fmla="*/ 2175986 w 4048125"/>
              <a:gd name="connsiteY123" fmla="*/ 457676 h 1657350"/>
              <a:gd name="connsiteX124" fmla="*/ 2193131 w 4048125"/>
              <a:gd name="connsiteY124" fmla="*/ 501491 h 1657350"/>
              <a:gd name="connsiteX125" fmla="*/ 2225516 w 4048125"/>
              <a:gd name="connsiteY125" fmla="*/ 531971 h 1657350"/>
              <a:gd name="connsiteX126" fmla="*/ 2274094 w 4048125"/>
              <a:gd name="connsiteY126" fmla="*/ 543401 h 1657350"/>
              <a:gd name="connsiteX127" fmla="*/ 2323624 w 4048125"/>
              <a:gd name="connsiteY127" fmla="*/ 531019 h 1657350"/>
              <a:gd name="connsiteX128" fmla="*/ 2529364 w 4048125"/>
              <a:gd name="connsiteY128" fmla="*/ 120491 h 1657350"/>
              <a:gd name="connsiteX129" fmla="*/ 2529364 w 4048125"/>
              <a:gd name="connsiteY129" fmla="*/ 22384 h 1657350"/>
              <a:gd name="connsiteX130" fmla="*/ 2648426 w 4048125"/>
              <a:gd name="connsiteY130" fmla="*/ 22384 h 1657350"/>
              <a:gd name="connsiteX131" fmla="*/ 2648426 w 4048125"/>
              <a:gd name="connsiteY131" fmla="*/ 120491 h 1657350"/>
              <a:gd name="connsiteX132" fmla="*/ 2529364 w 4048125"/>
              <a:gd name="connsiteY132" fmla="*/ 120491 h 1657350"/>
              <a:gd name="connsiteX133" fmla="*/ 2648426 w 4048125"/>
              <a:gd name="connsiteY133" fmla="*/ 187166 h 1657350"/>
              <a:gd name="connsiteX134" fmla="*/ 2648426 w 4048125"/>
              <a:gd name="connsiteY134" fmla="*/ 620554 h 1657350"/>
              <a:gd name="connsiteX135" fmla="*/ 2529364 w 4048125"/>
              <a:gd name="connsiteY135" fmla="*/ 620554 h 1657350"/>
              <a:gd name="connsiteX136" fmla="*/ 2529364 w 4048125"/>
              <a:gd name="connsiteY136" fmla="*/ 187166 h 1657350"/>
              <a:gd name="connsiteX137" fmla="*/ 2648426 w 4048125"/>
              <a:gd name="connsiteY137" fmla="*/ 187166 h 1657350"/>
              <a:gd name="connsiteX138" fmla="*/ 2955131 w 4048125"/>
              <a:gd name="connsiteY138" fmla="*/ 187166 h 1657350"/>
              <a:gd name="connsiteX139" fmla="*/ 2955131 w 4048125"/>
              <a:gd name="connsiteY139" fmla="*/ 267176 h 1657350"/>
              <a:gd name="connsiteX140" fmla="*/ 2867501 w 4048125"/>
              <a:gd name="connsiteY140" fmla="*/ 267176 h 1657350"/>
              <a:gd name="connsiteX141" fmla="*/ 2867501 w 4048125"/>
              <a:gd name="connsiteY141" fmla="*/ 481489 h 1657350"/>
              <a:gd name="connsiteX142" fmla="*/ 2877979 w 4048125"/>
              <a:gd name="connsiteY142" fmla="*/ 521494 h 1657350"/>
              <a:gd name="connsiteX143" fmla="*/ 2917984 w 4048125"/>
              <a:gd name="connsiteY143" fmla="*/ 531971 h 1657350"/>
              <a:gd name="connsiteX144" fmla="*/ 2937034 w 4048125"/>
              <a:gd name="connsiteY144" fmla="*/ 531019 h 1657350"/>
              <a:gd name="connsiteX145" fmla="*/ 2954179 w 4048125"/>
              <a:gd name="connsiteY145" fmla="*/ 528161 h 1657350"/>
              <a:gd name="connsiteX146" fmla="*/ 2954179 w 4048125"/>
              <a:gd name="connsiteY146" fmla="*/ 620554 h 1657350"/>
              <a:gd name="connsiteX147" fmla="*/ 2920841 w 4048125"/>
              <a:gd name="connsiteY147" fmla="*/ 624364 h 1657350"/>
              <a:gd name="connsiteX148" fmla="*/ 2884646 w 4048125"/>
              <a:gd name="connsiteY148" fmla="*/ 625316 h 1657350"/>
              <a:gd name="connsiteX149" fmla="*/ 2832259 w 4048125"/>
              <a:gd name="connsiteY149" fmla="*/ 621506 h 1657350"/>
              <a:gd name="connsiteX150" fmla="*/ 2788444 w 4048125"/>
              <a:gd name="connsiteY150" fmla="*/ 607219 h 1657350"/>
              <a:gd name="connsiteX151" fmla="*/ 2758916 w 4048125"/>
              <a:gd name="connsiteY151" fmla="*/ 575786 h 1657350"/>
              <a:gd name="connsiteX152" fmla="*/ 2748439 w 4048125"/>
              <a:gd name="connsiteY152" fmla="*/ 523399 h 1657350"/>
              <a:gd name="connsiteX153" fmla="*/ 2748439 w 4048125"/>
              <a:gd name="connsiteY153" fmla="*/ 268129 h 1657350"/>
              <a:gd name="connsiteX154" fmla="*/ 2676049 w 4048125"/>
              <a:gd name="connsiteY154" fmla="*/ 268129 h 1657350"/>
              <a:gd name="connsiteX155" fmla="*/ 2676049 w 4048125"/>
              <a:gd name="connsiteY155" fmla="*/ 188119 h 1657350"/>
              <a:gd name="connsiteX156" fmla="*/ 2748439 w 4048125"/>
              <a:gd name="connsiteY156" fmla="*/ 188119 h 1657350"/>
              <a:gd name="connsiteX157" fmla="*/ 2748439 w 4048125"/>
              <a:gd name="connsiteY157" fmla="*/ 58579 h 1657350"/>
              <a:gd name="connsiteX158" fmla="*/ 2867501 w 4048125"/>
              <a:gd name="connsiteY158" fmla="*/ 58579 h 1657350"/>
              <a:gd name="connsiteX159" fmla="*/ 2867501 w 4048125"/>
              <a:gd name="connsiteY159" fmla="*/ 188119 h 1657350"/>
              <a:gd name="connsiteX160" fmla="*/ 2955131 w 4048125"/>
              <a:gd name="connsiteY160" fmla="*/ 188119 h 1657350"/>
              <a:gd name="connsiteX161" fmla="*/ 2998946 w 4048125"/>
              <a:gd name="connsiteY161" fmla="*/ 320516 h 1657350"/>
              <a:gd name="connsiteX162" fmla="*/ 3019901 w 4048125"/>
              <a:gd name="connsiteY162" fmla="*/ 250984 h 1657350"/>
              <a:gd name="connsiteX163" fmla="*/ 3066574 w 4048125"/>
              <a:gd name="connsiteY163" fmla="*/ 206216 h 1657350"/>
              <a:gd name="connsiteX164" fmla="*/ 3130391 w 4048125"/>
              <a:gd name="connsiteY164" fmla="*/ 182404 h 1657350"/>
              <a:gd name="connsiteX165" fmla="*/ 3201829 w 4048125"/>
              <a:gd name="connsiteY165" fmla="*/ 175736 h 1657350"/>
              <a:gd name="connsiteX166" fmla="*/ 3268504 w 4048125"/>
              <a:gd name="connsiteY166" fmla="*/ 180499 h 1657350"/>
              <a:gd name="connsiteX167" fmla="*/ 3329464 w 4048125"/>
              <a:gd name="connsiteY167" fmla="*/ 198596 h 1657350"/>
              <a:gd name="connsiteX168" fmla="*/ 3375184 w 4048125"/>
              <a:gd name="connsiteY168" fmla="*/ 235744 h 1657350"/>
              <a:gd name="connsiteX169" fmla="*/ 3392329 w 4048125"/>
              <a:gd name="connsiteY169" fmla="*/ 298609 h 1657350"/>
              <a:gd name="connsiteX170" fmla="*/ 3392329 w 4048125"/>
              <a:gd name="connsiteY170" fmla="*/ 524351 h 1657350"/>
              <a:gd name="connsiteX171" fmla="*/ 3396139 w 4048125"/>
              <a:gd name="connsiteY171" fmla="*/ 580549 h 1657350"/>
              <a:gd name="connsiteX172" fmla="*/ 3407569 w 4048125"/>
              <a:gd name="connsiteY172" fmla="*/ 620554 h 1657350"/>
              <a:gd name="connsiteX173" fmla="*/ 3286601 w 4048125"/>
              <a:gd name="connsiteY173" fmla="*/ 620554 h 1657350"/>
              <a:gd name="connsiteX174" fmla="*/ 3280886 w 4048125"/>
              <a:gd name="connsiteY174" fmla="*/ 599599 h 1657350"/>
              <a:gd name="connsiteX175" fmla="*/ 3278029 w 4048125"/>
              <a:gd name="connsiteY175" fmla="*/ 578644 h 1657350"/>
              <a:gd name="connsiteX176" fmla="*/ 3211354 w 4048125"/>
              <a:gd name="connsiteY176" fmla="*/ 619601 h 1657350"/>
              <a:gd name="connsiteX177" fmla="*/ 3132296 w 4048125"/>
              <a:gd name="connsiteY177" fmla="*/ 631031 h 1657350"/>
              <a:gd name="connsiteX178" fmla="*/ 3074194 w 4048125"/>
              <a:gd name="connsiteY178" fmla="*/ 623411 h 1657350"/>
              <a:gd name="connsiteX179" fmla="*/ 3027521 w 4048125"/>
              <a:gd name="connsiteY179" fmla="*/ 599599 h 1657350"/>
              <a:gd name="connsiteX180" fmla="*/ 2996089 w 4048125"/>
              <a:gd name="connsiteY180" fmla="*/ 559594 h 1657350"/>
              <a:gd name="connsiteX181" fmla="*/ 2984659 w 4048125"/>
              <a:gd name="connsiteY181" fmla="*/ 501491 h 1657350"/>
              <a:gd name="connsiteX182" fmla="*/ 2997994 w 4048125"/>
              <a:gd name="connsiteY182" fmla="*/ 440531 h 1657350"/>
              <a:gd name="connsiteX183" fmla="*/ 3031331 w 4048125"/>
              <a:gd name="connsiteY183" fmla="*/ 402431 h 1657350"/>
              <a:gd name="connsiteX184" fmla="*/ 3078004 w 4048125"/>
              <a:gd name="connsiteY184" fmla="*/ 381476 h 1657350"/>
              <a:gd name="connsiteX185" fmla="*/ 3131344 w 4048125"/>
              <a:gd name="connsiteY185" fmla="*/ 370046 h 1657350"/>
              <a:gd name="connsiteX186" fmla="*/ 3183731 w 4048125"/>
              <a:gd name="connsiteY186" fmla="*/ 363379 h 1657350"/>
              <a:gd name="connsiteX187" fmla="*/ 3229451 w 4048125"/>
              <a:gd name="connsiteY187" fmla="*/ 355759 h 1657350"/>
              <a:gd name="connsiteX188" fmla="*/ 3260884 w 4048125"/>
              <a:gd name="connsiteY188" fmla="*/ 341471 h 1657350"/>
              <a:gd name="connsiteX189" fmla="*/ 3271361 w 4048125"/>
              <a:gd name="connsiteY189" fmla="*/ 313849 h 1657350"/>
              <a:gd name="connsiteX190" fmla="*/ 3264694 w 4048125"/>
              <a:gd name="connsiteY190" fmla="*/ 283369 h 1657350"/>
              <a:gd name="connsiteX191" fmla="*/ 3247549 w 4048125"/>
              <a:gd name="connsiteY191" fmla="*/ 266224 h 1657350"/>
              <a:gd name="connsiteX192" fmla="*/ 3222784 w 4048125"/>
              <a:gd name="connsiteY192" fmla="*/ 257651 h 1657350"/>
              <a:gd name="connsiteX193" fmla="*/ 3193256 w 4048125"/>
              <a:gd name="connsiteY193" fmla="*/ 255746 h 1657350"/>
              <a:gd name="connsiteX194" fmla="*/ 3138011 w 4048125"/>
              <a:gd name="connsiteY194" fmla="*/ 270986 h 1657350"/>
              <a:gd name="connsiteX195" fmla="*/ 3114199 w 4048125"/>
              <a:gd name="connsiteY195" fmla="*/ 321469 h 1657350"/>
              <a:gd name="connsiteX196" fmla="*/ 2998946 w 4048125"/>
              <a:gd name="connsiteY196" fmla="*/ 321469 h 1657350"/>
              <a:gd name="connsiteX197" fmla="*/ 3274219 w 4048125"/>
              <a:gd name="connsiteY197" fmla="*/ 408146 h 1657350"/>
              <a:gd name="connsiteX198" fmla="*/ 3255169 w 4048125"/>
              <a:gd name="connsiteY198" fmla="*/ 418624 h 1657350"/>
              <a:gd name="connsiteX199" fmla="*/ 3230404 w 4048125"/>
              <a:gd name="connsiteY199" fmla="*/ 425291 h 1657350"/>
              <a:gd name="connsiteX200" fmla="*/ 3202781 w 4048125"/>
              <a:gd name="connsiteY200" fmla="*/ 429101 h 1657350"/>
              <a:gd name="connsiteX201" fmla="*/ 3174206 w 4048125"/>
              <a:gd name="connsiteY201" fmla="*/ 432911 h 1657350"/>
              <a:gd name="connsiteX202" fmla="*/ 3147536 w 4048125"/>
              <a:gd name="connsiteY202" fmla="*/ 439579 h 1657350"/>
              <a:gd name="connsiteX203" fmla="*/ 3124676 w 4048125"/>
              <a:gd name="connsiteY203" fmla="*/ 451009 h 1657350"/>
              <a:gd name="connsiteX204" fmla="*/ 3109436 w 4048125"/>
              <a:gd name="connsiteY204" fmla="*/ 469106 h 1657350"/>
              <a:gd name="connsiteX205" fmla="*/ 3103721 w 4048125"/>
              <a:gd name="connsiteY205" fmla="*/ 496729 h 1657350"/>
              <a:gd name="connsiteX206" fmla="*/ 3109436 w 4048125"/>
              <a:gd name="connsiteY206" fmla="*/ 523399 h 1657350"/>
              <a:gd name="connsiteX207" fmla="*/ 3125629 w 4048125"/>
              <a:gd name="connsiteY207" fmla="*/ 540544 h 1657350"/>
              <a:gd name="connsiteX208" fmla="*/ 3149441 w 4048125"/>
              <a:gd name="connsiteY208" fmla="*/ 549116 h 1657350"/>
              <a:gd name="connsiteX209" fmla="*/ 3177064 w 4048125"/>
              <a:gd name="connsiteY209" fmla="*/ 551974 h 1657350"/>
              <a:gd name="connsiteX210" fmla="*/ 3231356 w 4048125"/>
              <a:gd name="connsiteY210" fmla="*/ 540544 h 1657350"/>
              <a:gd name="connsiteX211" fmla="*/ 3259931 w 4048125"/>
              <a:gd name="connsiteY211" fmla="*/ 512921 h 1657350"/>
              <a:gd name="connsiteX212" fmla="*/ 3271361 w 4048125"/>
              <a:gd name="connsiteY212" fmla="*/ 479584 h 1657350"/>
              <a:gd name="connsiteX213" fmla="*/ 3273266 w 4048125"/>
              <a:gd name="connsiteY213" fmla="*/ 452914 h 1657350"/>
              <a:gd name="connsiteX214" fmla="*/ 3273266 w 4048125"/>
              <a:gd name="connsiteY214" fmla="*/ 408146 h 1657350"/>
              <a:gd name="connsiteX215" fmla="*/ 3565684 w 4048125"/>
              <a:gd name="connsiteY215" fmla="*/ 22384 h 1657350"/>
              <a:gd name="connsiteX216" fmla="*/ 3565684 w 4048125"/>
              <a:gd name="connsiteY216" fmla="*/ 620554 h 1657350"/>
              <a:gd name="connsiteX217" fmla="*/ 3446621 w 4048125"/>
              <a:gd name="connsiteY217" fmla="*/ 620554 h 1657350"/>
              <a:gd name="connsiteX218" fmla="*/ 3446621 w 4048125"/>
              <a:gd name="connsiteY218" fmla="*/ 22384 h 1657350"/>
              <a:gd name="connsiteX219" fmla="*/ 3565684 w 4048125"/>
              <a:gd name="connsiteY219" fmla="*/ 22384 h 1657350"/>
              <a:gd name="connsiteX220" fmla="*/ 1308259 w 4048125"/>
              <a:gd name="connsiteY220" fmla="*/ 902494 h 1657350"/>
              <a:gd name="connsiteX221" fmla="*/ 1415891 w 4048125"/>
              <a:gd name="connsiteY221" fmla="*/ 920591 h 1657350"/>
              <a:gd name="connsiteX222" fmla="*/ 1502569 w 4048125"/>
              <a:gd name="connsiteY222" fmla="*/ 975836 h 1657350"/>
              <a:gd name="connsiteX223" fmla="*/ 1559719 w 4048125"/>
              <a:gd name="connsiteY223" fmla="*/ 1068229 h 1657350"/>
              <a:gd name="connsiteX224" fmla="*/ 1580674 w 4048125"/>
              <a:gd name="connsiteY224" fmla="*/ 1197769 h 1657350"/>
              <a:gd name="connsiteX225" fmla="*/ 1563529 w 4048125"/>
              <a:gd name="connsiteY225" fmla="*/ 1318736 h 1657350"/>
              <a:gd name="connsiteX226" fmla="*/ 1513046 w 4048125"/>
              <a:gd name="connsiteY226" fmla="*/ 1413986 h 1657350"/>
              <a:gd name="connsiteX227" fmla="*/ 1428274 w 4048125"/>
              <a:gd name="connsiteY227" fmla="*/ 1476851 h 1657350"/>
              <a:gd name="connsiteX228" fmla="*/ 1309211 w 4048125"/>
              <a:gd name="connsiteY228" fmla="*/ 1499711 h 1657350"/>
              <a:gd name="connsiteX229" fmla="*/ 1051084 w 4048125"/>
              <a:gd name="connsiteY229" fmla="*/ 1499711 h 1657350"/>
              <a:gd name="connsiteX230" fmla="*/ 1051084 w 4048125"/>
              <a:gd name="connsiteY230" fmla="*/ 901541 h 1657350"/>
              <a:gd name="connsiteX231" fmla="*/ 1308259 w 4048125"/>
              <a:gd name="connsiteY231" fmla="*/ 901541 h 1657350"/>
              <a:gd name="connsiteX232" fmla="*/ 1298734 w 4048125"/>
              <a:gd name="connsiteY232" fmla="*/ 1390174 h 1657350"/>
              <a:gd name="connsiteX233" fmla="*/ 1353979 w 4048125"/>
              <a:gd name="connsiteY233" fmla="*/ 1380649 h 1657350"/>
              <a:gd name="connsiteX234" fmla="*/ 1401604 w 4048125"/>
              <a:gd name="connsiteY234" fmla="*/ 1350169 h 1657350"/>
              <a:gd name="connsiteX235" fmla="*/ 1434941 w 4048125"/>
              <a:gd name="connsiteY235" fmla="*/ 1293971 h 1657350"/>
              <a:gd name="connsiteX236" fmla="*/ 1447324 w 4048125"/>
              <a:gd name="connsiteY236" fmla="*/ 1210151 h 1657350"/>
              <a:gd name="connsiteX237" fmla="*/ 1438751 w 4048125"/>
              <a:gd name="connsiteY237" fmla="*/ 1128236 h 1657350"/>
              <a:gd name="connsiteX238" fmla="*/ 1410176 w 4048125"/>
              <a:gd name="connsiteY238" fmla="*/ 1065371 h 1657350"/>
              <a:gd name="connsiteX239" fmla="*/ 1356836 w 4048125"/>
              <a:gd name="connsiteY239" fmla="*/ 1025366 h 1657350"/>
              <a:gd name="connsiteX240" fmla="*/ 1274921 w 4048125"/>
              <a:gd name="connsiteY240" fmla="*/ 1011079 h 1657350"/>
              <a:gd name="connsiteX241" fmla="*/ 1180624 w 4048125"/>
              <a:gd name="connsiteY241" fmla="*/ 1011079 h 1657350"/>
              <a:gd name="connsiteX242" fmla="*/ 1180624 w 4048125"/>
              <a:gd name="connsiteY242" fmla="*/ 1388269 h 1657350"/>
              <a:gd name="connsiteX243" fmla="*/ 1298734 w 4048125"/>
              <a:gd name="connsiteY243" fmla="*/ 1388269 h 1657350"/>
              <a:gd name="connsiteX244" fmla="*/ 1760696 w 4048125"/>
              <a:gd name="connsiteY244" fmla="*/ 1396841 h 1657350"/>
              <a:gd name="connsiteX245" fmla="*/ 1837849 w 4048125"/>
              <a:gd name="connsiteY245" fmla="*/ 1422559 h 1657350"/>
              <a:gd name="connsiteX246" fmla="*/ 1899761 w 4048125"/>
              <a:gd name="connsiteY246" fmla="*/ 1404461 h 1657350"/>
              <a:gd name="connsiteX247" fmla="*/ 1931194 w 4048125"/>
              <a:gd name="connsiteY247" fmla="*/ 1366361 h 1657350"/>
              <a:gd name="connsiteX248" fmla="*/ 2035969 w 4048125"/>
              <a:gd name="connsiteY248" fmla="*/ 1366361 h 1657350"/>
              <a:gd name="connsiteX249" fmla="*/ 1958816 w 4048125"/>
              <a:gd name="connsiteY249" fmla="*/ 1477804 h 1657350"/>
              <a:gd name="connsiteX250" fmla="*/ 1833086 w 4048125"/>
              <a:gd name="connsiteY250" fmla="*/ 1511141 h 1657350"/>
              <a:gd name="connsiteX251" fmla="*/ 1740694 w 4048125"/>
              <a:gd name="connsiteY251" fmla="*/ 1494949 h 1657350"/>
              <a:gd name="connsiteX252" fmla="*/ 1671161 w 4048125"/>
              <a:gd name="connsiteY252" fmla="*/ 1448276 h 1657350"/>
              <a:gd name="connsiteX253" fmla="*/ 1627346 w 4048125"/>
              <a:gd name="connsiteY253" fmla="*/ 1375886 h 1657350"/>
              <a:gd name="connsiteX254" fmla="*/ 1612106 w 4048125"/>
              <a:gd name="connsiteY254" fmla="*/ 1283494 h 1657350"/>
              <a:gd name="connsiteX255" fmla="*/ 1628299 w 4048125"/>
              <a:gd name="connsiteY255" fmla="*/ 1193006 h 1657350"/>
              <a:gd name="connsiteX256" fmla="*/ 1674019 w 4048125"/>
              <a:gd name="connsiteY256" fmla="*/ 1120616 h 1657350"/>
              <a:gd name="connsiteX257" fmla="*/ 1743551 w 4048125"/>
              <a:gd name="connsiteY257" fmla="*/ 1072039 h 1657350"/>
              <a:gd name="connsiteX258" fmla="*/ 1834039 w 4048125"/>
              <a:gd name="connsiteY258" fmla="*/ 1054894 h 1657350"/>
              <a:gd name="connsiteX259" fmla="*/ 1930241 w 4048125"/>
              <a:gd name="connsiteY259" fmla="*/ 1075849 h 1657350"/>
              <a:gd name="connsiteX260" fmla="*/ 1997869 w 4048125"/>
              <a:gd name="connsiteY260" fmla="*/ 1132999 h 1657350"/>
              <a:gd name="connsiteX261" fmla="*/ 2035969 w 4048125"/>
              <a:gd name="connsiteY261" fmla="*/ 1214914 h 1657350"/>
              <a:gd name="connsiteX262" fmla="*/ 2044541 w 4048125"/>
              <a:gd name="connsiteY262" fmla="*/ 1311116 h 1657350"/>
              <a:gd name="connsiteX263" fmla="*/ 1732121 w 4048125"/>
              <a:gd name="connsiteY263" fmla="*/ 1311116 h 1657350"/>
              <a:gd name="connsiteX264" fmla="*/ 1760696 w 4048125"/>
              <a:gd name="connsiteY264" fmla="*/ 1396841 h 1657350"/>
              <a:gd name="connsiteX265" fmla="*/ 1895951 w 4048125"/>
              <a:gd name="connsiteY265" fmla="*/ 1168241 h 1657350"/>
              <a:gd name="connsiteX266" fmla="*/ 1831181 w 4048125"/>
              <a:gd name="connsiteY266" fmla="*/ 1144429 h 1657350"/>
              <a:gd name="connsiteX267" fmla="*/ 1783556 w 4048125"/>
              <a:gd name="connsiteY267" fmla="*/ 1153954 h 1657350"/>
              <a:gd name="connsiteX268" fmla="*/ 1753076 w 4048125"/>
              <a:gd name="connsiteY268" fmla="*/ 1177766 h 1657350"/>
              <a:gd name="connsiteX269" fmla="*/ 1736884 w 4048125"/>
              <a:gd name="connsiteY269" fmla="*/ 1208246 h 1657350"/>
              <a:gd name="connsiteX270" fmla="*/ 1731169 w 4048125"/>
              <a:gd name="connsiteY270" fmla="*/ 1236821 h 1657350"/>
              <a:gd name="connsiteX271" fmla="*/ 1924526 w 4048125"/>
              <a:gd name="connsiteY271" fmla="*/ 1236821 h 1657350"/>
              <a:gd name="connsiteX272" fmla="*/ 1895951 w 4048125"/>
              <a:gd name="connsiteY272" fmla="*/ 1168241 h 1657350"/>
              <a:gd name="connsiteX273" fmla="*/ 2195036 w 4048125"/>
              <a:gd name="connsiteY273" fmla="*/ 902494 h 1657350"/>
              <a:gd name="connsiteX274" fmla="*/ 2195036 w 4048125"/>
              <a:gd name="connsiteY274" fmla="*/ 1500664 h 1657350"/>
              <a:gd name="connsiteX275" fmla="*/ 2075974 w 4048125"/>
              <a:gd name="connsiteY275" fmla="*/ 1500664 h 1657350"/>
              <a:gd name="connsiteX276" fmla="*/ 2075974 w 4048125"/>
              <a:gd name="connsiteY276" fmla="*/ 902494 h 1657350"/>
              <a:gd name="connsiteX277" fmla="*/ 2195036 w 4048125"/>
              <a:gd name="connsiteY277" fmla="*/ 902494 h 1657350"/>
              <a:gd name="connsiteX278" fmla="*/ 2250281 w 4048125"/>
              <a:gd name="connsiteY278" fmla="*/ 1000601 h 1657350"/>
              <a:gd name="connsiteX279" fmla="*/ 2250281 w 4048125"/>
              <a:gd name="connsiteY279" fmla="*/ 902494 h 1657350"/>
              <a:gd name="connsiteX280" fmla="*/ 2369344 w 4048125"/>
              <a:gd name="connsiteY280" fmla="*/ 902494 h 1657350"/>
              <a:gd name="connsiteX281" fmla="*/ 2369344 w 4048125"/>
              <a:gd name="connsiteY281" fmla="*/ 1000601 h 1657350"/>
              <a:gd name="connsiteX282" fmla="*/ 2250281 w 4048125"/>
              <a:gd name="connsiteY282" fmla="*/ 1000601 h 1657350"/>
              <a:gd name="connsiteX283" fmla="*/ 2369344 w 4048125"/>
              <a:gd name="connsiteY283" fmla="*/ 1067276 h 1657350"/>
              <a:gd name="connsiteX284" fmla="*/ 2369344 w 4048125"/>
              <a:gd name="connsiteY284" fmla="*/ 1500664 h 1657350"/>
              <a:gd name="connsiteX285" fmla="*/ 2250281 w 4048125"/>
              <a:gd name="connsiteY285" fmla="*/ 1500664 h 1657350"/>
              <a:gd name="connsiteX286" fmla="*/ 2250281 w 4048125"/>
              <a:gd name="connsiteY286" fmla="*/ 1067276 h 1657350"/>
              <a:gd name="connsiteX287" fmla="*/ 2369344 w 4048125"/>
              <a:gd name="connsiteY287" fmla="*/ 1067276 h 1657350"/>
              <a:gd name="connsiteX288" fmla="*/ 2558891 w 4048125"/>
              <a:gd name="connsiteY288" fmla="*/ 1500664 h 1657350"/>
              <a:gd name="connsiteX289" fmla="*/ 2410301 w 4048125"/>
              <a:gd name="connsiteY289" fmla="*/ 1067276 h 1657350"/>
              <a:gd name="connsiteX290" fmla="*/ 2535079 w 4048125"/>
              <a:gd name="connsiteY290" fmla="*/ 1067276 h 1657350"/>
              <a:gd name="connsiteX291" fmla="*/ 2626519 w 4048125"/>
              <a:gd name="connsiteY291" fmla="*/ 1363504 h 1657350"/>
              <a:gd name="connsiteX292" fmla="*/ 2628424 w 4048125"/>
              <a:gd name="connsiteY292" fmla="*/ 1363504 h 1657350"/>
              <a:gd name="connsiteX293" fmla="*/ 2719864 w 4048125"/>
              <a:gd name="connsiteY293" fmla="*/ 1067276 h 1657350"/>
              <a:gd name="connsiteX294" fmla="*/ 2837974 w 4048125"/>
              <a:gd name="connsiteY294" fmla="*/ 1067276 h 1657350"/>
              <a:gd name="connsiteX295" fmla="*/ 2691289 w 4048125"/>
              <a:gd name="connsiteY295" fmla="*/ 1500664 h 1657350"/>
              <a:gd name="connsiteX296" fmla="*/ 2558891 w 4048125"/>
              <a:gd name="connsiteY296" fmla="*/ 1500664 h 1657350"/>
              <a:gd name="connsiteX297" fmla="*/ 2972276 w 4048125"/>
              <a:gd name="connsiteY297" fmla="*/ 1396841 h 1657350"/>
              <a:gd name="connsiteX298" fmla="*/ 3049429 w 4048125"/>
              <a:gd name="connsiteY298" fmla="*/ 1422559 h 1657350"/>
              <a:gd name="connsiteX299" fmla="*/ 3111341 w 4048125"/>
              <a:gd name="connsiteY299" fmla="*/ 1404461 h 1657350"/>
              <a:gd name="connsiteX300" fmla="*/ 3142774 w 4048125"/>
              <a:gd name="connsiteY300" fmla="*/ 1366361 h 1657350"/>
              <a:gd name="connsiteX301" fmla="*/ 3247549 w 4048125"/>
              <a:gd name="connsiteY301" fmla="*/ 1366361 h 1657350"/>
              <a:gd name="connsiteX302" fmla="*/ 3170396 w 4048125"/>
              <a:gd name="connsiteY302" fmla="*/ 1477804 h 1657350"/>
              <a:gd name="connsiteX303" fmla="*/ 3044666 w 4048125"/>
              <a:gd name="connsiteY303" fmla="*/ 1511141 h 1657350"/>
              <a:gd name="connsiteX304" fmla="*/ 2952274 w 4048125"/>
              <a:gd name="connsiteY304" fmla="*/ 1494949 h 1657350"/>
              <a:gd name="connsiteX305" fmla="*/ 2882741 w 4048125"/>
              <a:gd name="connsiteY305" fmla="*/ 1448276 h 1657350"/>
              <a:gd name="connsiteX306" fmla="*/ 2838926 w 4048125"/>
              <a:gd name="connsiteY306" fmla="*/ 1375886 h 1657350"/>
              <a:gd name="connsiteX307" fmla="*/ 2823686 w 4048125"/>
              <a:gd name="connsiteY307" fmla="*/ 1283494 h 1657350"/>
              <a:gd name="connsiteX308" fmla="*/ 2839879 w 4048125"/>
              <a:gd name="connsiteY308" fmla="*/ 1193006 h 1657350"/>
              <a:gd name="connsiteX309" fmla="*/ 2885599 w 4048125"/>
              <a:gd name="connsiteY309" fmla="*/ 1120616 h 1657350"/>
              <a:gd name="connsiteX310" fmla="*/ 2955131 w 4048125"/>
              <a:gd name="connsiteY310" fmla="*/ 1072039 h 1657350"/>
              <a:gd name="connsiteX311" fmla="*/ 3045619 w 4048125"/>
              <a:gd name="connsiteY311" fmla="*/ 1054894 h 1657350"/>
              <a:gd name="connsiteX312" fmla="*/ 3141821 w 4048125"/>
              <a:gd name="connsiteY312" fmla="*/ 1075849 h 1657350"/>
              <a:gd name="connsiteX313" fmla="*/ 3209449 w 4048125"/>
              <a:gd name="connsiteY313" fmla="*/ 1132999 h 1657350"/>
              <a:gd name="connsiteX314" fmla="*/ 3247549 w 4048125"/>
              <a:gd name="connsiteY314" fmla="*/ 1214914 h 1657350"/>
              <a:gd name="connsiteX315" fmla="*/ 3256121 w 4048125"/>
              <a:gd name="connsiteY315" fmla="*/ 1311116 h 1657350"/>
              <a:gd name="connsiteX316" fmla="*/ 2943701 w 4048125"/>
              <a:gd name="connsiteY316" fmla="*/ 1311116 h 1657350"/>
              <a:gd name="connsiteX317" fmla="*/ 2972276 w 4048125"/>
              <a:gd name="connsiteY317" fmla="*/ 1396841 h 1657350"/>
              <a:gd name="connsiteX318" fmla="*/ 3107531 w 4048125"/>
              <a:gd name="connsiteY318" fmla="*/ 1168241 h 1657350"/>
              <a:gd name="connsiteX319" fmla="*/ 3042761 w 4048125"/>
              <a:gd name="connsiteY319" fmla="*/ 1144429 h 1657350"/>
              <a:gd name="connsiteX320" fmla="*/ 2995136 w 4048125"/>
              <a:gd name="connsiteY320" fmla="*/ 1153954 h 1657350"/>
              <a:gd name="connsiteX321" fmla="*/ 2964656 w 4048125"/>
              <a:gd name="connsiteY321" fmla="*/ 1177766 h 1657350"/>
              <a:gd name="connsiteX322" fmla="*/ 2948464 w 4048125"/>
              <a:gd name="connsiteY322" fmla="*/ 1208246 h 1657350"/>
              <a:gd name="connsiteX323" fmla="*/ 2942749 w 4048125"/>
              <a:gd name="connsiteY323" fmla="*/ 1236821 h 1657350"/>
              <a:gd name="connsiteX324" fmla="*/ 3136106 w 4048125"/>
              <a:gd name="connsiteY324" fmla="*/ 1236821 h 1657350"/>
              <a:gd name="connsiteX325" fmla="*/ 3107531 w 4048125"/>
              <a:gd name="connsiteY325" fmla="*/ 1168241 h 1657350"/>
              <a:gd name="connsiteX326" fmla="*/ 3414236 w 4048125"/>
              <a:gd name="connsiteY326" fmla="*/ 1067276 h 1657350"/>
              <a:gd name="connsiteX327" fmla="*/ 3414236 w 4048125"/>
              <a:gd name="connsiteY327" fmla="*/ 1147286 h 1657350"/>
              <a:gd name="connsiteX328" fmla="*/ 3416141 w 4048125"/>
              <a:gd name="connsiteY328" fmla="*/ 1147286 h 1657350"/>
              <a:gd name="connsiteX329" fmla="*/ 3439001 w 4048125"/>
              <a:gd name="connsiteY329" fmla="*/ 1110139 h 1657350"/>
              <a:gd name="connsiteX330" fmla="*/ 3471386 w 4048125"/>
              <a:gd name="connsiteY330" fmla="*/ 1080611 h 1657350"/>
              <a:gd name="connsiteX331" fmla="*/ 3510439 w 4048125"/>
              <a:gd name="connsiteY331" fmla="*/ 1061561 h 1657350"/>
              <a:gd name="connsiteX332" fmla="*/ 3554254 w 4048125"/>
              <a:gd name="connsiteY332" fmla="*/ 1054894 h 1657350"/>
              <a:gd name="connsiteX333" fmla="*/ 3579971 w 4048125"/>
              <a:gd name="connsiteY333" fmla="*/ 1058704 h 1657350"/>
              <a:gd name="connsiteX334" fmla="*/ 3579971 w 4048125"/>
              <a:gd name="connsiteY334" fmla="*/ 1169194 h 1657350"/>
              <a:gd name="connsiteX335" fmla="*/ 3559969 w 4048125"/>
              <a:gd name="connsiteY335" fmla="*/ 1166336 h 1657350"/>
              <a:gd name="connsiteX336" fmla="*/ 3537109 w 4048125"/>
              <a:gd name="connsiteY336" fmla="*/ 1165384 h 1657350"/>
              <a:gd name="connsiteX337" fmla="*/ 3481864 w 4048125"/>
              <a:gd name="connsiteY337" fmla="*/ 1175861 h 1657350"/>
              <a:gd name="connsiteX338" fmla="*/ 3445669 w 4048125"/>
              <a:gd name="connsiteY338" fmla="*/ 1205389 h 1657350"/>
              <a:gd name="connsiteX339" fmla="*/ 3425666 w 4048125"/>
              <a:gd name="connsiteY339" fmla="*/ 1249204 h 1657350"/>
              <a:gd name="connsiteX340" fmla="*/ 3419951 w 4048125"/>
              <a:gd name="connsiteY340" fmla="*/ 1303496 h 1657350"/>
              <a:gd name="connsiteX341" fmla="*/ 3419951 w 4048125"/>
              <a:gd name="connsiteY341" fmla="*/ 1498759 h 1657350"/>
              <a:gd name="connsiteX342" fmla="*/ 3300889 w 4048125"/>
              <a:gd name="connsiteY342" fmla="*/ 1498759 h 1657350"/>
              <a:gd name="connsiteX343" fmla="*/ 3300889 w 4048125"/>
              <a:gd name="connsiteY343" fmla="*/ 1065371 h 1657350"/>
              <a:gd name="connsiteX344" fmla="*/ 3414236 w 4048125"/>
              <a:gd name="connsiteY344" fmla="*/ 1065371 h 1657350"/>
              <a:gd name="connsiteX345" fmla="*/ 3812381 w 4048125"/>
              <a:gd name="connsiteY345" fmla="*/ 1629251 h 1657350"/>
              <a:gd name="connsiteX346" fmla="*/ 3717131 w 4048125"/>
              <a:gd name="connsiteY346" fmla="*/ 1652111 h 1657350"/>
              <a:gd name="connsiteX347" fmla="*/ 3680936 w 4048125"/>
              <a:gd name="connsiteY347" fmla="*/ 1651159 h 1657350"/>
              <a:gd name="connsiteX348" fmla="*/ 3644741 w 4048125"/>
              <a:gd name="connsiteY348" fmla="*/ 1648301 h 1657350"/>
              <a:gd name="connsiteX349" fmla="*/ 3644741 w 4048125"/>
              <a:gd name="connsiteY349" fmla="*/ 1550194 h 1657350"/>
              <a:gd name="connsiteX350" fmla="*/ 3679031 w 4048125"/>
              <a:gd name="connsiteY350" fmla="*/ 1554004 h 1657350"/>
              <a:gd name="connsiteX351" fmla="*/ 3714274 w 4048125"/>
              <a:gd name="connsiteY351" fmla="*/ 1554956 h 1657350"/>
              <a:gd name="connsiteX352" fmla="*/ 3749516 w 4048125"/>
              <a:gd name="connsiteY352" fmla="*/ 1536859 h 1657350"/>
              <a:gd name="connsiteX353" fmla="*/ 3760946 w 4048125"/>
              <a:gd name="connsiteY353" fmla="*/ 1501616 h 1657350"/>
              <a:gd name="connsiteX354" fmla="*/ 3756184 w 4048125"/>
              <a:gd name="connsiteY354" fmla="*/ 1474946 h 1657350"/>
              <a:gd name="connsiteX355" fmla="*/ 3604736 w 4048125"/>
              <a:gd name="connsiteY355" fmla="*/ 1068229 h 1657350"/>
              <a:gd name="connsiteX356" fmla="*/ 3731419 w 4048125"/>
              <a:gd name="connsiteY356" fmla="*/ 1068229 h 1657350"/>
              <a:gd name="connsiteX357" fmla="*/ 3829526 w 4048125"/>
              <a:gd name="connsiteY357" fmla="*/ 1365409 h 1657350"/>
              <a:gd name="connsiteX358" fmla="*/ 3831431 w 4048125"/>
              <a:gd name="connsiteY358" fmla="*/ 1365409 h 1657350"/>
              <a:gd name="connsiteX359" fmla="*/ 3925729 w 4048125"/>
              <a:gd name="connsiteY359" fmla="*/ 1068229 h 1657350"/>
              <a:gd name="connsiteX360" fmla="*/ 4048601 w 4048125"/>
              <a:gd name="connsiteY360" fmla="*/ 1068229 h 1657350"/>
              <a:gd name="connsiteX361" fmla="*/ 3867626 w 4048125"/>
              <a:gd name="connsiteY361" fmla="*/ 1554956 h 1657350"/>
              <a:gd name="connsiteX362" fmla="*/ 3812381 w 4048125"/>
              <a:gd name="connsiteY362" fmla="*/ 1629251 h 1657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Lst>
            <a:rect l="l" t="t" r="r" b="b"/>
            <a:pathLst>
              <a:path w="4048125" h="1657350">
                <a:moveTo>
                  <a:pt x="7144" y="14764"/>
                </a:moveTo>
                <a:lnTo>
                  <a:pt x="754856" y="762476"/>
                </a:lnTo>
                <a:lnTo>
                  <a:pt x="7144" y="1510189"/>
                </a:lnTo>
                <a:lnTo>
                  <a:pt x="7144" y="14764"/>
                </a:lnTo>
                <a:close/>
                <a:moveTo>
                  <a:pt x="1433989" y="181451"/>
                </a:moveTo>
                <a:cubicBezTo>
                  <a:pt x="1426369" y="169069"/>
                  <a:pt x="1416844" y="157639"/>
                  <a:pt x="1404461" y="148114"/>
                </a:cubicBezTo>
                <a:cubicBezTo>
                  <a:pt x="1393031" y="138589"/>
                  <a:pt x="1379696" y="130969"/>
                  <a:pt x="1364456" y="126206"/>
                </a:cubicBezTo>
                <a:cubicBezTo>
                  <a:pt x="1349216" y="120491"/>
                  <a:pt x="1333976" y="118586"/>
                  <a:pt x="1317784" y="118586"/>
                </a:cubicBezTo>
                <a:cubicBezTo>
                  <a:pt x="1288256" y="118586"/>
                  <a:pt x="1262539" y="124301"/>
                  <a:pt x="1242536" y="135731"/>
                </a:cubicBezTo>
                <a:cubicBezTo>
                  <a:pt x="1221581" y="147161"/>
                  <a:pt x="1205389" y="162401"/>
                  <a:pt x="1192054" y="181451"/>
                </a:cubicBezTo>
                <a:cubicBezTo>
                  <a:pt x="1178719" y="200501"/>
                  <a:pt x="1170146" y="222409"/>
                  <a:pt x="1164431" y="247174"/>
                </a:cubicBezTo>
                <a:cubicBezTo>
                  <a:pt x="1158716" y="271939"/>
                  <a:pt x="1155859" y="297656"/>
                  <a:pt x="1155859" y="323374"/>
                </a:cubicBezTo>
                <a:cubicBezTo>
                  <a:pt x="1155859" y="348139"/>
                  <a:pt x="1158716" y="372904"/>
                  <a:pt x="1164431" y="396716"/>
                </a:cubicBezTo>
                <a:cubicBezTo>
                  <a:pt x="1170146" y="420529"/>
                  <a:pt x="1179671" y="441484"/>
                  <a:pt x="1192054" y="460534"/>
                </a:cubicBezTo>
                <a:cubicBezTo>
                  <a:pt x="1204436" y="479584"/>
                  <a:pt x="1221581" y="494824"/>
                  <a:pt x="1242536" y="506254"/>
                </a:cubicBezTo>
                <a:cubicBezTo>
                  <a:pt x="1263491" y="517684"/>
                  <a:pt x="1288256" y="523399"/>
                  <a:pt x="1317784" y="523399"/>
                </a:cubicBezTo>
                <a:cubicBezTo>
                  <a:pt x="1357789" y="523399"/>
                  <a:pt x="1389221" y="511016"/>
                  <a:pt x="1412081" y="486251"/>
                </a:cubicBezTo>
                <a:cubicBezTo>
                  <a:pt x="1434941" y="461486"/>
                  <a:pt x="1448276" y="429101"/>
                  <a:pt x="1453991" y="389096"/>
                </a:cubicBezTo>
                <a:lnTo>
                  <a:pt x="1581626" y="389096"/>
                </a:lnTo>
                <a:cubicBezTo>
                  <a:pt x="1577816" y="426244"/>
                  <a:pt x="1569244" y="460534"/>
                  <a:pt x="1555909" y="490061"/>
                </a:cubicBezTo>
                <a:cubicBezTo>
                  <a:pt x="1541621" y="520541"/>
                  <a:pt x="1523524" y="546259"/>
                  <a:pt x="1500664" y="567214"/>
                </a:cubicBezTo>
                <a:cubicBezTo>
                  <a:pt x="1477804" y="588169"/>
                  <a:pt x="1451134" y="604361"/>
                  <a:pt x="1420654" y="615791"/>
                </a:cubicBezTo>
                <a:cubicBezTo>
                  <a:pt x="1390174" y="627221"/>
                  <a:pt x="1355884" y="632936"/>
                  <a:pt x="1319689" y="632936"/>
                </a:cubicBezTo>
                <a:cubicBezTo>
                  <a:pt x="1273969" y="632936"/>
                  <a:pt x="1233011" y="625316"/>
                  <a:pt x="1195864" y="609124"/>
                </a:cubicBezTo>
                <a:cubicBezTo>
                  <a:pt x="1159669" y="592931"/>
                  <a:pt x="1128236" y="571024"/>
                  <a:pt x="1103471" y="543401"/>
                </a:cubicBezTo>
                <a:cubicBezTo>
                  <a:pt x="1078706" y="515779"/>
                  <a:pt x="1058704" y="482441"/>
                  <a:pt x="1045369" y="445294"/>
                </a:cubicBezTo>
                <a:cubicBezTo>
                  <a:pt x="1032034" y="407194"/>
                  <a:pt x="1025366" y="367189"/>
                  <a:pt x="1025366" y="323374"/>
                </a:cubicBezTo>
                <a:cubicBezTo>
                  <a:pt x="1025366" y="278606"/>
                  <a:pt x="1032034" y="237649"/>
                  <a:pt x="1045369" y="198596"/>
                </a:cubicBezTo>
                <a:cubicBezTo>
                  <a:pt x="1058704" y="160496"/>
                  <a:pt x="1077754" y="127159"/>
                  <a:pt x="1103471" y="98584"/>
                </a:cubicBezTo>
                <a:cubicBezTo>
                  <a:pt x="1128236" y="70009"/>
                  <a:pt x="1159669" y="48101"/>
                  <a:pt x="1195864" y="31909"/>
                </a:cubicBezTo>
                <a:cubicBezTo>
                  <a:pt x="1232059" y="15716"/>
                  <a:pt x="1273969" y="7144"/>
                  <a:pt x="1319689" y="7144"/>
                </a:cubicBezTo>
                <a:cubicBezTo>
                  <a:pt x="1353026" y="7144"/>
                  <a:pt x="1383506" y="11906"/>
                  <a:pt x="1413034" y="21431"/>
                </a:cubicBezTo>
                <a:cubicBezTo>
                  <a:pt x="1442561" y="30956"/>
                  <a:pt x="1468279" y="45244"/>
                  <a:pt x="1492091" y="63341"/>
                </a:cubicBezTo>
                <a:cubicBezTo>
                  <a:pt x="1514951" y="81439"/>
                  <a:pt x="1534001" y="104299"/>
                  <a:pt x="1549241" y="130969"/>
                </a:cubicBezTo>
                <a:cubicBezTo>
                  <a:pt x="1564481" y="157639"/>
                  <a:pt x="1574006" y="188119"/>
                  <a:pt x="1577816" y="223361"/>
                </a:cubicBezTo>
                <a:lnTo>
                  <a:pt x="1450181" y="223361"/>
                </a:lnTo>
                <a:cubicBezTo>
                  <a:pt x="1447324" y="208121"/>
                  <a:pt x="1441609" y="193834"/>
                  <a:pt x="1433989" y="181451"/>
                </a:cubicBezTo>
                <a:close/>
                <a:moveTo>
                  <a:pt x="1612106" y="320516"/>
                </a:moveTo>
                <a:cubicBezTo>
                  <a:pt x="1614011" y="292894"/>
                  <a:pt x="1620679" y="269081"/>
                  <a:pt x="1633061" y="250984"/>
                </a:cubicBezTo>
                <a:cubicBezTo>
                  <a:pt x="1645444" y="232886"/>
                  <a:pt x="1660684" y="217646"/>
                  <a:pt x="1679734" y="206216"/>
                </a:cubicBezTo>
                <a:cubicBezTo>
                  <a:pt x="1698784" y="194786"/>
                  <a:pt x="1719739" y="187166"/>
                  <a:pt x="1743551" y="182404"/>
                </a:cubicBezTo>
                <a:cubicBezTo>
                  <a:pt x="1767364" y="177641"/>
                  <a:pt x="1791176" y="175736"/>
                  <a:pt x="1814989" y="175736"/>
                </a:cubicBezTo>
                <a:cubicBezTo>
                  <a:pt x="1836896" y="175736"/>
                  <a:pt x="1858804" y="177641"/>
                  <a:pt x="1881664" y="180499"/>
                </a:cubicBezTo>
                <a:cubicBezTo>
                  <a:pt x="1903571" y="183356"/>
                  <a:pt x="1924526" y="190024"/>
                  <a:pt x="1942624" y="198596"/>
                </a:cubicBezTo>
                <a:cubicBezTo>
                  <a:pt x="1960721" y="207169"/>
                  <a:pt x="1975961" y="219551"/>
                  <a:pt x="1988344" y="235744"/>
                </a:cubicBezTo>
                <a:cubicBezTo>
                  <a:pt x="2000726" y="251936"/>
                  <a:pt x="2005489" y="272891"/>
                  <a:pt x="2005489" y="298609"/>
                </a:cubicBezTo>
                <a:lnTo>
                  <a:pt x="2005489" y="524351"/>
                </a:lnTo>
                <a:cubicBezTo>
                  <a:pt x="2005489" y="544354"/>
                  <a:pt x="2006441" y="562451"/>
                  <a:pt x="2009299" y="580549"/>
                </a:cubicBezTo>
                <a:cubicBezTo>
                  <a:pt x="2011204" y="598646"/>
                  <a:pt x="2015014" y="611981"/>
                  <a:pt x="2020729" y="620554"/>
                </a:cubicBezTo>
                <a:lnTo>
                  <a:pt x="1899761" y="620554"/>
                </a:lnTo>
                <a:cubicBezTo>
                  <a:pt x="1897856" y="613886"/>
                  <a:pt x="1895951" y="607219"/>
                  <a:pt x="1894046" y="599599"/>
                </a:cubicBezTo>
                <a:cubicBezTo>
                  <a:pt x="1893094" y="592931"/>
                  <a:pt x="1891189" y="585311"/>
                  <a:pt x="1891189" y="578644"/>
                </a:cubicBezTo>
                <a:cubicBezTo>
                  <a:pt x="1872139" y="598646"/>
                  <a:pt x="1850231" y="611981"/>
                  <a:pt x="1824514" y="619601"/>
                </a:cubicBezTo>
                <a:cubicBezTo>
                  <a:pt x="1798796" y="627221"/>
                  <a:pt x="1772126" y="631031"/>
                  <a:pt x="1745456" y="631031"/>
                </a:cubicBezTo>
                <a:cubicBezTo>
                  <a:pt x="1724501" y="631031"/>
                  <a:pt x="1705451" y="628174"/>
                  <a:pt x="1687354" y="623411"/>
                </a:cubicBezTo>
                <a:cubicBezTo>
                  <a:pt x="1669256" y="618649"/>
                  <a:pt x="1654016" y="611029"/>
                  <a:pt x="1640681" y="599599"/>
                </a:cubicBezTo>
                <a:cubicBezTo>
                  <a:pt x="1627346" y="589121"/>
                  <a:pt x="1616869" y="575786"/>
                  <a:pt x="1609249" y="559594"/>
                </a:cubicBezTo>
                <a:cubicBezTo>
                  <a:pt x="1601629" y="543401"/>
                  <a:pt x="1597819" y="524351"/>
                  <a:pt x="1597819" y="501491"/>
                </a:cubicBezTo>
                <a:cubicBezTo>
                  <a:pt x="1597819" y="476726"/>
                  <a:pt x="1602581" y="456724"/>
                  <a:pt x="1611154" y="440531"/>
                </a:cubicBezTo>
                <a:cubicBezTo>
                  <a:pt x="1619726" y="424339"/>
                  <a:pt x="1631156" y="411956"/>
                  <a:pt x="1644491" y="402431"/>
                </a:cubicBezTo>
                <a:cubicBezTo>
                  <a:pt x="1657826" y="392906"/>
                  <a:pt x="1674019" y="386239"/>
                  <a:pt x="1691164" y="381476"/>
                </a:cubicBezTo>
                <a:cubicBezTo>
                  <a:pt x="1708309" y="376714"/>
                  <a:pt x="1726406" y="372904"/>
                  <a:pt x="1744504" y="370046"/>
                </a:cubicBezTo>
                <a:cubicBezTo>
                  <a:pt x="1762601" y="367189"/>
                  <a:pt x="1779746" y="365284"/>
                  <a:pt x="1796891" y="363379"/>
                </a:cubicBezTo>
                <a:cubicBezTo>
                  <a:pt x="1814036" y="361474"/>
                  <a:pt x="1829276" y="359569"/>
                  <a:pt x="1842611" y="355759"/>
                </a:cubicBezTo>
                <a:cubicBezTo>
                  <a:pt x="1855946" y="351949"/>
                  <a:pt x="1866424" y="347186"/>
                  <a:pt x="1874044" y="341471"/>
                </a:cubicBezTo>
                <a:cubicBezTo>
                  <a:pt x="1881664" y="334804"/>
                  <a:pt x="1885474" y="325279"/>
                  <a:pt x="1884521" y="313849"/>
                </a:cubicBezTo>
                <a:cubicBezTo>
                  <a:pt x="1884521" y="301466"/>
                  <a:pt x="1882616" y="290989"/>
                  <a:pt x="1877854" y="283369"/>
                </a:cubicBezTo>
                <a:cubicBezTo>
                  <a:pt x="1874044" y="275749"/>
                  <a:pt x="1868329" y="270034"/>
                  <a:pt x="1860709" y="266224"/>
                </a:cubicBezTo>
                <a:cubicBezTo>
                  <a:pt x="1854041" y="262414"/>
                  <a:pt x="1845469" y="259556"/>
                  <a:pt x="1835944" y="257651"/>
                </a:cubicBezTo>
                <a:cubicBezTo>
                  <a:pt x="1826419" y="256699"/>
                  <a:pt x="1816894" y="255746"/>
                  <a:pt x="1806416" y="255746"/>
                </a:cubicBezTo>
                <a:cubicBezTo>
                  <a:pt x="1782604" y="255746"/>
                  <a:pt x="1764506" y="260509"/>
                  <a:pt x="1751171" y="270986"/>
                </a:cubicBezTo>
                <a:cubicBezTo>
                  <a:pt x="1737836" y="281464"/>
                  <a:pt x="1730216" y="297656"/>
                  <a:pt x="1727359" y="321469"/>
                </a:cubicBezTo>
                <a:lnTo>
                  <a:pt x="1612106" y="321469"/>
                </a:lnTo>
                <a:close/>
                <a:moveTo>
                  <a:pt x="1886426" y="408146"/>
                </a:moveTo>
                <a:cubicBezTo>
                  <a:pt x="1881664" y="412909"/>
                  <a:pt x="1874996" y="415766"/>
                  <a:pt x="1867376" y="418624"/>
                </a:cubicBezTo>
                <a:cubicBezTo>
                  <a:pt x="1859756" y="421481"/>
                  <a:pt x="1852136" y="423386"/>
                  <a:pt x="1842611" y="425291"/>
                </a:cubicBezTo>
                <a:cubicBezTo>
                  <a:pt x="1834039" y="427196"/>
                  <a:pt x="1824514" y="428149"/>
                  <a:pt x="1814989" y="429101"/>
                </a:cubicBezTo>
                <a:cubicBezTo>
                  <a:pt x="1805464" y="430054"/>
                  <a:pt x="1795939" y="431959"/>
                  <a:pt x="1786414" y="432911"/>
                </a:cubicBezTo>
                <a:cubicBezTo>
                  <a:pt x="1777841" y="434816"/>
                  <a:pt x="1768316" y="436721"/>
                  <a:pt x="1759744" y="439579"/>
                </a:cubicBezTo>
                <a:cubicBezTo>
                  <a:pt x="1751171" y="442436"/>
                  <a:pt x="1743551" y="446246"/>
                  <a:pt x="1736884" y="451009"/>
                </a:cubicBezTo>
                <a:cubicBezTo>
                  <a:pt x="1730216" y="455771"/>
                  <a:pt x="1725454" y="461486"/>
                  <a:pt x="1721644" y="469106"/>
                </a:cubicBezTo>
                <a:cubicBezTo>
                  <a:pt x="1717834" y="476726"/>
                  <a:pt x="1715929" y="485299"/>
                  <a:pt x="1715929" y="496729"/>
                </a:cubicBezTo>
                <a:cubicBezTo>
                  <a:pt x="1715929" y="507206"/>
                  <a:pt x="1717834" y="516731"/>
                  <a:pt x="1721644" y="523399"/>
                </a:cubicBezTo>
                <a:cubicBezTo>
                  <a:pt x="1725454" y="531019"/>
                  <a:pt x="1731169" y="536734"/>
                  <a:pt x="1737836" y="540544"/>
                </a:cubicBezTo>
                <a:cubicBezTo>
                  <a:pt x="1744504" y="544354"/>
                  <a:pt x="1752124" y="547211"/>
                  <a:pt x="1761649" y="549116"/>
                </a:cubicBezTo>
                <a:cubicBezTo>
                  <a:pt x="1770221" y="551021"/>
                  <a:pt x="1779746" y="551974"/>
                  <a:pt x="1789271" y="551974"/>
                </a:cubicBezTo>
                <a:cubicBezTo>
                  <a:pt x="1813084" y="551974"/>
                  <a:pt x="1831181" y="548164"/>
                  <a:pt x="1843564" y="540544"/>
                </a:cubicBezTo>
                <a:cubicBezTo>
                  <a:pt x="1855946" y="532924"/>
                  <a:pt x="1865471" y="523399"/>
                  <a:pt x="1872139" y="512921"/>
                </a:cubicBezTo>
                <a:cubicBezTo>
                  <a:pt x="1877854" y="502444"/>
                  <a:pt x="1881664" y="491014"/>
                  <a:pt x="1883569" y="479584"/>
                </a:cubicBezTo>
                <a:cubicBezTo>
                  <a:pt x="1884521" y="468154"/>
                  <a:pt x="1885474" y="459581"/>
                  <a:pt x="1885474" y="452914"/>
                </a:cubicBezTo>
                <a:lnTo>
                  <a:pt x="1885474" y="408146"/>
                </a:lnTo>
                <a:close/>
                <a:moveTo>
                  <a:pt x="2169319" y="187166"/>
                </a:moveTo>
                <a:lnTo>
                  <a:pt x="2169319" y="242411"/>
                </a:lnTo>
                <a:lnTo>
                  <a:pt x="2171224" y="242411"/>
                </a:lnTo>
                <a:cubicBezTo>
                  <a:pt x="2185511" y="218599"/>
                  <a:pt x="2204561" y="201454"/>
                  <a:pt x="2226469" y="190976"/>
                </a:cubicBezTo>
                <a:cubicBezTo>
                  <a:pt x="2248376" y="180499"/>
                  <a:pt x="2273141" y="174784"/>
                  <a:pt x="2299811" y="174784"/>
                </a:cubicBezTo>
                <a:cubicBezTo>
                  <a:pt x="2334101" y="174784"/>
                  <a:pt x="2363629" y="181451"/>
                  <a:pt x="2387441" y="193834"/>
                </a:cubicBezTo>
                <a:cubicBezTo>
                  <a:pt x="2412206" y="207169"/>
                  <a:pt x="2432209" y="223361"/>
                  <a:pt x="2448401" y="245269"/>
                </a:cubicBezTo>
                <a:cubicBezTo>
                  <a:pt x="2464594" y="266224"/>
                  <a:pt x="2476976" y="290989"/>
                  <a:pt x="2484596" y="319564"/>
                </a:cubicBezTo>
                <a:cubicBezTo>
                  <a:pt x="2492216" y="348139"/>
                  <a:pt x="2496026" y="377666"/>
                  <a:pt x="2496026" y="408146"/>
                </a:cubicBezTo>
                <a:cubicBezTo>
                  <a:pt x="2496026" y="437674"/>
                  <a:pt x="2492216" y="465296"/>
                  <a:pt x="2484596" y="491966"/>
                </a:cubicBezTo>
                <a:cubicBezTo>
                  <a:pt x="2476976" y="518636"/>
                  <a:pt x="2464594" y="542449"/>
                  <a:pt x="2449354" y="563404"/>
                </a:cubicBezTo>
                <a:cubicBezTo>
                  <a:pt x="2433161" y="584359"/>
                  <a:pt x="2413159" y="600551"/>
                  <a:pt x="2390299" y="612934"/>
                </a:cubicBezTo>
                <a:cubicBezTo>
                  <a:pt x="2366486" y="625316"/>
                  <a:pt x="2338864" y="631031"/>
                  <a:pt x="2306479" y="631031"/>
                </a:cubicBezTo>
                <a:cubicBezTo>
                  <a:pt x="2279809" y="631031"/>
                  <a:pt x="2255044" y="625316"/>
                  <a:pt x="2232184" y="614839"/>
                </a:cubicBezTo>
                <a:cubicBezTo>
                  <a:pt x="2209324" y="604361"/>
                  <a:pt x="2191226" y="588169"/>
                  <a:pt x="2175986" y="566261"/>
                </a:cubicBezTo>
                <a:lnTo>
                  <a:pt x="2174081" y="566261"/>
                </a:lnTo>
                <a:lnTo>
                  <a:pt x="2174081" y="772001"/>
                </a:lnTo>
                <a:lnTo>
                  <a:pt x="2055019" y="772001"/>
                </a:lnTo>
                <a:lnTo>
                  <a:pt x="2055019" y="187166"/>
                </a:lnTo>
                <a:lnTo>
                  <a:pt x="2169319" y="187166"/>
                </a:lnTo>
                <a:close/>
                <a:moveTo>
                  <a:pt x="2323624" y="531019"/>
                </a:moveTo>
                <a:cubicBezTo>
                  <a:pt x="2336959" y="523399"/>
                  <a:pt x="2347436" y="512921"/>
                  <a:pt x="2355056" y="500539"/>
                </a:cubicBezTo>
                <a:cubicBezTo>
                  <a:pt x="2362676" y="488156"/>
                  <a:pt x="2369344" y="472916"/>
                  <a:pt x="2372201" y="456724"/>
                </a:cubicBezTo>
                <a:cubicBezTo>
                  <a:pt x="2376011" y="439579"/>
                  <a:pt x="2376964" y="423386"/>
                  <a:pt x="2376964" y="405289"/>
                </a:cubicBezTo>
                <a:cubicBezTo>
                  <a:pt x="2376964" y="388144"/>
                  <a:pt x="2375059" y="370999"/>
                  <a:pt x="2371249" y="353854"/>
                </a:cubicBezTo>
                <a:cubicBezTo>
                  <a:pt x="2367439" y="336709"/>
                  <a:pt x="2361724" y="322421"/>
                  <a:pt x="2353151" y="309086"/>
                </a:cubicBezTo>
                <a:cubicBezTo>
                  <a:pt x="2344579" y="295751"/>
                  <a:pt x="2334101" y="285274"/>
                  <a:pt x="2320766" y="277654"/>
                </a:cubicBezTo>
                <a:cubicBezTo>
                  <a:pt x="2307431" y="270034"/>
                  <a:pt x="2291239" y="265271"/>
                  <a:pt x="2272189" y="265271"/>
                </a:cubicBezTo>
                <a:cubicBezTo>
                  <a:pt x="2252186" y="265271"/>
                  <a:pt x="2235994" y="269081"/>
                  <a:pt x="2223611" y="277654"/>
                </a:cubicBezTo>
                <a:cubicBezTo>
                  <a:pt x="2210276" y="286226"/>
                  <a:pt x="2199799" y="296704"/>
                  <a:pt x="2192179" y="309086"/>
                </a:cubicBezTo>
                <a:cubicBezTo>
                  <a:pt x="2183606" y="322421"/>
                  <a:pt x="2177891" y="336709"/>
                  <a:pt x="2175034" y="353854"/>
                </a:cubicBezTo>
                <a:cubicBezTo>
                  <a:pt x="2171224" y="370999"/>
                  <a:pt x="2170271" y="388144"/>
                  <a:pt x="2170271" y="406241"/>
                </a:cubicBezTo>
                <a:cubicBezTo>
                  <a:pt x="2170271" y="423386"/>
                  <a:pt x="2172176" y="440531"/>
                  <a:pt x="2175986" y="457676"/>
                </a:cubicBezTo>
                <a:cubicBezTo>
                  <a:pt x="2179796" y="474821"/>
                  <a:pt x="2185511" y="489109"/>
                  <a:pt x="2193131" y="501491"/>
                </a:cubicBezTo>
                <a:cubicBezTo>
                  <a:pt x="2200751" y="513874"/>
                  <a:pt x="2212181" y="524351"/>
                  <a:pt x="2225516" y="531971"/>
                </a:cubicBezTo>
                <a:cubicBezTo>
                  <a:pt x="2238851" y="539591"/>
                  <a:pt x="2255044" y="543401"/>
                  <a:pt x="2274094" y="543401"/>
                </a:cubicBezTo>
                <a:cubicBezTo>
                  <a:pt x="2294096" y="542449"/>
                  <a:pt x="2310289" y="538639"/>
                  <a:pt x="2323624" y="531019"/>
                </a:cubicBezTo>
                <a:close/>
                <a:moveTo>
                  <a:pt x="2529364" y="120491"/>
                </a:moveTo>
                <a:lnTo>
                  <a:pt x="2529364" y="22384"/>
                </a:lnTo>
                <a:lnTo>
                  <a:pt x="2648426" y="22384"/>
                </a:lnTo>
                <a:lnTo>
                  <a:pt x="2648426" y="120491"/>
                </a:lnTo>
                <a:lnTo>
                  <a:pt x="2529364" y="120491"/>
                </a:lnTo>
                <a:close/>
                <a:moveTo>
                  <a:pt x="2648426" y="187166"/>
                </a:moveTo>
                <a:lnTo>
                  <a:pt x="2648426" y="620554"/>
                </a:lnTo>
                <a:lnTo>
                  <a:pt x="2529364" y="620554"/>
                </a:lnTo>
                <a:lnTo>
                  <a:pt x="2529364" y="187166"/>
                </a:lnTo>
                <a:lnTo>
                  <a:pt x="2648426" y="187166"/>
                </a:lnTo>
                <a:close/>
                <a:moveTo>
                  <a:pt x="2955131" y="187166"/>
                </a:moveTo>
                <a:lnTo>
                  <a:pt x="2955131" y="267176"/>
                </a:lnTo>
                <a:lnTo>
                  <a:pt x="2867501" y="267176"/>
                </a:lnTo>
                <a:lnTo>
                  <a:pt x="2867501" y="481489"/>
                </a:lnTo>
                <a:cubicBezTo>
                  <a:pt x="2867501" y="501491"/>
                  <a:pt x="2871311" y="514826"/>
                  <a:pt x="2877979" y="521494"/>
                </a:cubicBezTo>
                <a:cubicBezTo>
                  <a:pt x="2884646" y="528161"/>
                  <a:pt x="2897981" y="531971"/>
                  <a:pt x="2917984" y="531971"/>
                </a:cubicBezTo>
                <a:cubicBezTo>
                  <a:pt x="2924651" y="531971"/>
                  <a:pt x="2931319" y="531971"/>
                  <a:pt x="2937034" y="531019"/>
                </a:cubicBezTo>
                <a:cubicBezTo>
                  <a:pt x="2942749" y="530066"/>
                  <a:pt x="2949416" y="530066"/>
                  <a:pt x="2954179" y="528161"/>
                </a:cubicBezTo>
                <a:lnTo>
                  <a:pt x="2954179" y="620554"/>
                </a:lnTo>
                <a:cubicBezTo>
                  <a:pt x="2943701" y="622459"/>
                  <a:pt x="2933224" y="623411"/>
                  <a:pt x="2920841" y="624364"/>
                </a:cubicBezTo>
                <a:cubicBezTo>
                  <a:pt x="2908459" y="625316"/>
                  <a:pt x="2896076" y="625316"/>
                  <a:pt x="2884646" y="625316"/>
                </a:cubicBezTo>
                <a:cubicBezTo>
                  <a:pt x="2866549" y="625316"/>
                  <a:pt x="2848451" y="624364"/>
                  <a:pt x="2832259" y="621506"/>
                </a:cubicBezTo>
                <a:cubicBezTo>
                  <a:pt x="2816066" y="618649"/>
                  <a:pt x="2800826" y="613886"/>
                  <a:pt x="2788444" y="607219"/>
                </a:cubicBezTo>
                <a:cubicBezTo>
                  <a:pt x="2776061" y="599599"/>
                  <a:pt x="2765584" y="590074"/>
                  <a:pt x="2758916" y="575786"/>
                </a:cubicBezTo>
                <a:cubicBezTo>
                  <a:pt x="2751296" y="562451"/>
                  <a:pt x="2748439" y="544354"/>
                  <a:pt x="2748439" y="523399"/>
                </a:cubicBezTo>
                <a:lnTo>
                  <a:pt x="2748439" y="268129"/>
                </a:lnTo>
                <a:lnTo>
                  <a:pt x="2676049" y="268129"/>
                </a:lnTo>
                <a:lnTo>
                  <a:pt x="2676049" y="188119"/>
                </a:lnTo>
                <a:lnTo>
                  <a:pt x="2748439" y="188119"/>
                </a:lnTo>
                <a:lnTo>
                  <a:pt x="2748439" y="58579"/>
                </a:lnTo>
                <a:lnTo>
                  <a:pt x="2867501" y="58579"/>
                </a:lnTo>
                <a:lnTo>
                  <a:pt x="2867501" y="188119"/>
                </a:lnTo>
                <a:lnTo>
                  <a:pt x="2955131" y="188119"/>
                </a:lnTo>
                <a:close/>
                <a:moveTo>
                  <a:pt x="2998946" y="320516"/>
                </a:moveTo>
                <a:cubicBezTo>
                  <a:pt x="3000851" y="292894"/>
                  <a:pt x="3007519" y="269081"/>
                  <a:pt x="3019901" y="250984"/>
                </a:cubicBezTo>
                <a:cubicBezTo>
                  <a:pt x="3032284" y="232886"/>
                  <a:pt x="3047524" y="217646"/>
                  <a:pt x="3066574" y="206216"/>
                </a:cubicBezTo>
                <a:cubicBezTo>
                  <a:pt x="3085624" y="194786"/>
                  <a:pt x="3106579" y="187166"/>
                  <a:pt x="3130391" y="182404"/>
                </a:cubicBezTo>
                <a:cubicBezTo>
                  <a:pt x="3154204" y="177641"/>
                  <a:pt x="3178016" y="175736"/>
                  <a:pt x="3201829" y="175736"/>
                </a:cubicBezTo>
                <a:cubicBezTo>
                  <a:pt x="3223736" y="175736"/>
                  <a:pt x="3245644" y="177641"/>
                  <a:pt x="3268504" y="180499"/>
                </a:cubicBezTo>
                <a:cubicBezTo>
                  <a:pt x="3290411" y="183356"/>
                  <a:pt x="3311366" y="190024"/>
                  <a:pt x="3329464" y="198596"/>
                </a:cubicBezTo>
                <a:cubicBezTo>
                  <a:pt x="3347561" y="207169"/>
                  <a:pt x="3362801" y="219551"/>
                  <a:pt x="3375184" y="235744"/>
                </a:cubicBezTo>
                <a:cubicBezTo>
                  <a:pt x="3386614" y="251936"/>
                  <a:pt x="3392329" y="272891"/>
                  <a:pt x="3392329" y="298609"/>
                </a:cubicBezTo>
                <a:lnTo>
                  <a:pt x="3392329" y="524351"/>
                </a:lnTo>
                <a:cubicBezTo>
                  <a:pt x="3392329" y="544354"/>
                  <a:pt x="3393281" y="562451"/>
                  <a:pt x="3396139" y="580549"/>
                </a:cubicBezTo>
                <a:cubicBezTo>
                  <a:pt x="3398044" y="598646"/>
                  <a:pt x="3401854" y="611981"/>
                  <a:pt x="3407569" y="620554"/>
                </a:cubicBezTo>
                <a:lnTo>
                  <a:pt x="3286601" y="620554"/>
                </a:lnTo>
                <a:cubicBezTo>
                  <a:pt x="3284696" y="613886"/>
                  <a:pt x="3282791" y="607219"/>
                  <a:pt x="3280886" y="599599"/>
                </a:cubicBezTo>
                <a:cubicBezTo>
                  <a:pt x="3279934" y="592931"/>
                  <a:pt x="3278029" y="585311"/>
                  <a:pt x="3278029" y="578644"/>
                </a:cubicBezTo>
                <a:cubicBezTo>
                  <a:pt x="3258979" y="598646"/>
                  <a:pt x="3237071" y="611981"/>
                  <a:pt x="3211354" y="619601"/>
                </a:cubicBezTo>
                <a:cubicBezTo>
                  <a:pt x="3185636" y="627221"/>
                  <a:pt x="3158966" y="631031"/>
                  <a:pt x="3132296" y="631031"/>
                </a:cubicBezTo>
                <a:cubicBezTo>
                  <a:pt x="3111341" y="631031"/>
                  <a:pt x="3092291" y="628174"/>
                  <a:pt x="3074194" y="623411"/>
                </a:cubicBezTo>
                <a:cubicBezTo>
                  <a:pt x="3056096" y="618649"/>
                  <a:pt x="3040856" y="611029"/>
                  <a:pt x="3027521" y="599599"/>
                </a:cubicBezTo>
                <a:cubicBezTo>
                  <a:pt x="3014186" y="589121"/>
                  <a:pt x="3003709" y="575786"/>
                  <a:pt x="2996089" y="559594"/>
                </a:cubicBezTo>
                <a:cubicBezTo>
                  <a:pt x="2988469" y="543401"/>
                  <a:pt x="2984659" y="524351"/>
                  <a:pt x="2984659" y="501491"/>
                </a:cubicBezTo>
                <a:cubicBezTo>
                  <a:pt x="2984659" y="476726"/>
                  <a:pt x="2989421" y="456724"/>
                  <a:pt x="2997994" y="440531"/>
                </a:cubicBezTo>
                <a:cubicBezTo>
                  <a:pt x="3006566" y="424339"/>
                  <a:pt x="3017996" y="411956"/>
                  <a:pt x="3031331" y="402431"/>
                </a:cubicBezTo>
                <a:cubicBezTo>
                  <a:pt x="3044666" y="392906"/>
                  <a:pt x="3060859" y="386239"/>
                  <a:pt x="3078004" y="381476"/>
                </a:cubicBezTo>
                <a:cubicBezTo>
                  <a:pt x="3095149" y="376714"/>
                  <a:pt x="3113246" y="372904"/>
                  <a:pt x="3131344" y="370046"/>
                </a:cubicBezTo>
                <a:cubicBezTo>
                  <a:pt x="3149441" y="367189"/>
                  <a:pt x="3166586" y="365284"/>
                  <a:pt x="3183731" y="363379"/>
                </a:cubicBezTo>
                <a:cubicBezTo>
                  <a:pt x="3200876" y="361474"/>
                  <a:pt x="3216116" y="359569"/>
                  <a:pt x="3229451" y="355759"/>
                </a:cubicBezTo>
                <a:cubicBezTo>
                  <a:pt x="3242786" y="351949"/>
                  <a:pt x="3253264" y="347186"/>
                  <a:pt x="3260884" y="341471"/>
                </a:cubicBezTo>
                <a:cubicBezTo>
                  <a:pt x="3268504" y="334804"/>
                  <a:pt x="3272314" y="325279"/>
                  <a:pt x="3271361" y="313849"/>
                </a:cubicBezTo>
                <a:cubicBezTo>
                  <a:pt x="3271361" y="301466"/>
                  <a:pt x="3269456" y="290989"/>
                  <a:pt x="3264694" y="283369"/>
                </a:cubicBezTo>
                <a:cubicBezTo>
                  <a:pt x="3260884" y="275749"/>
                  <a:pt x="3255169" y="270034"/>
                  <a:pt x="3247549" y="266224"/>
                </a:cubicBezTo>
                <a:cubicBezTo>
                  <a:pt x="3240881" y="262414"/>
                  <a:pt x="3232309" y="259556"/>
                  <a:pt x="3222784" y="257651"/>
                </a:cubicBezTo>
                <a:cubicBezTo>
                  <a:pt x="3213259" y="256699"/>
                  <a:pt x="3203734" y="255746"/>
                  <a:pt x="3193256" y="255746"/>
                </a:cubicBezTo>
                <a:cubicBezTo>
                  <a:pt x="3169444" y="255746"/>
                  <a:pt x="3151346" y="260509"/>
                  <a:pt x="3138011" y="270986"/>
                </a:cubicBezTo>
                <a:cubicBezTo>
                  <a:pt x="3124676" y="281464"/>
                  <a:pt x="3117056" y="297656"/>
                  <a:pt x="3114199" y="321469"/>
                </a:cubicBezTo>
                <a:lnTo>
                  <a:pt x="2998946" y="321469"/>
                </a:lnTo>
                <a:close/>
                <a:moveTo>
                  <a:pt x="3274219" y="408146"/>
                </a:moveTo>
                <a:cubicBezTo>
                  <a:pt x="3269456" y="412909"/>
                  <a:pt x="3262789" y="415766"/>
                  <a:pt x="3255169" y="418624"/>
                </a:cubicBezTo>
                <a:cubicBezTo>
                  <a:pt x="3247549" y="421481"/>
                  <a:pt x="3239929" y="423386"/>
                  <a:pt x="3230404" y="425291"/>
                </a:cubicBezTo>
                <a:cubicBezTo>
                  <a:pt x="3221831" y="427196"/>
                  <a:pt x="3212306" y="428149"/>
                  <a:pt x="3202781" y="429101"/>
                </a:cubicBezTo>
                <a:cubicBezTo>
                  <a:pt x="3193256" y="430054"/>
                  <a:pt x="3183731" y="431959"/>
                  <a:pt x="3174206" y="432911"/>
                </a:cubicBezTo>
                <a:cubicBezTo>
                  <a:pt x="3165634" y="434816"/>
                  <a:pt x="3156109" y="436721"/>
                  <a:pt x="3147536" y="439579"/>
                </a:cubicBezTo>
                <a:cubicBezTo>
                  <a:pt x="3138964" y="442436"/>
                  <a:pt x="3131344" y="446246"/>
                  <a:pt x="3124676" y="451009"/>
                </a:cubicBezTo>
                <a:cubicBezTo>
                  <a:pt x="3118009" y="455771"/>
                  <a:pt x="3113246" y="461486"/>
                  <a:pt x="3109436" y="469106"/>
                </a:cubicBezTo>
                <a:cubicBezTo>
                  <a:pt x="3105626" y="476726"/>
                  <a:pt x="3103721" y="485299"/>
                  <a:pt x="3103721" y="496729"/>
                </a:cubicBezTo>
                <a:cubicBezTo>
                  <a:pt x="3103721" y="507206"/>
                  <a:pt x="3105626" y="516731"/>
                  <a:pt x="3109436" y="523399"/>
                </a:cubicBezTo>
                <a:cubicBezTo>
                  <a:pt x="3113246" y="531019"/>
                  <a:pt x="3118961" y="536734"/>
                  <a:pt x="3125629" y="540544"/>
                </a:cubicBezTo>
                <a:cubicBezTo>
                  <a:pt x="3132296" y="544354"/>
                  <a:pt x="3139916" y="547211"/>
                  <a:pt x="3149441" y="549116"/>
                </a:cubicBezTo>
                <a:cubicBezTo>
                  <a:pt x="3158014" y="551021"/>
                  <a:pt x="3167539" y="551974"/>
                  <a:pt x="3177064" y="551974"/>
                </a:cubicBezTo>
                <a:cubicBezTo>
                  <a:pt x="3200876" y="551974"/>
                  <a:pt x="3218974" y="548164"/>
                  <a:pt x="3231356" y="540544"/>
                </a:cubicBezTo>
                <a:cubicBezTo>
                  <a:pt x="3243739" y="532924"/>
                  <a:pt x="3253264" y="523399"/>
                  <a:pt x="3259931" y="512921"/>
                </a:cubicBezTo>
                <a:cubicBezTo>
                  <a:pt x="3266599" y="502444"/>
                  <a:pt x="3269456" y="491014"/>
                  <a:pt x="3271361" y="479584"/>
                </a:cubicBezTo>
                <a:cubicBezTo>
                  <a:pt x="3272314" y="468154"/>
                  <a:pt x="3273266" y="459581"/>
                  <a:pt x="3273266" y="452914"/>
                </a:cubicBezTo>
                <a:lnTo>
                  <a:pt x="3273266" y="408146"/>
                </a:lnTo>
                <a:close/>
                <a:moveTo>
                  <a:pt x="3565684" y="22384"/>
                </a:moveTo>
                <a:lnTo>
                  <a:pt x="3565684" y="620554"/>
                </a:lnTo>
                <a:lnTo>
                  <a:pt x="3446621" y="620554"/>
                </a:lnTo>
                <a:lnTo>
                  <a:pt x="3446621" y="22384"/>
                </a:lnTo>
                <a:lnTo>
                  <a:pt x="3565684" y="22384"/>
                </a:lnTo>
                <a:close/>
                <a:moveTo>
                  <a:pt x="1308259" y="902494"/>
                </a:moveTo>
                <a:cubicBezTo>
                  <a:pt x="1346359" y="902494"/>
                  <a:pt x="1382554" y="908209"/>
                  <a:pt x="1415891" y="920591"/>
                </a:cubicBezTo>
                <a:cubicBezTo>
                  <a:pt x="1449229" y="932974"/>
                  <a:pt x="1477804" y="951071"/>
                  <a:pt x="1502569" y="975836"/>
                </a:cubicBezTo>
                <a:cubicBezTo>
                  <a:pt x="1527334" y="1000601"/>
                  <a:pt x="1545431" y="1031081"/>
                  <a:pt x="1559719" y="1068229"/>
                </a:cubicBezTo>
                <a:cubicBezTo>
                  <a:pt x="1573054" y="1105376"/>
                  <a:pt x="1580674" y="1148239"/>
                  <a:pt x="1580674" y="1197769"/>
                </a:cubicBezTo>
                <a:cubicBezTo>
                  <a:pt x="1580674" y="1241584"/>
                  <a:pt x="1574959" y="1281589"/>
                  <a:pt x="1563529" y="1318736"/>
                </a:cubicBezTo>
                <a:cubicBezTo>
                  <a:pt x="1552099" y="1355884"/>
                  <a:pt x="1535906" y="1387316"/>
                  <a:pt x="1513046" y="1413986"/>
                </a:cubicBezTo>
                <a:cubicBezTo>
                  <a:pt x="1490186" y="1440656"/>
                  <a:pt x="1462564" y="1461611"/>
                  <a:pt x="1428274" y="1476851"/>
                </a:cubicBezTo>
                <a:cubicBezTo>
                  <a:pt x="1393984" y="1492091"/>
                  <a:pt x="1354931" y="1499711"/>
                  <a:pt x="1309211" y="1499711"/>
                </a:cubicBezTo>
                <a:lnTo>
                  <a:pt x="1051084" y="1499711"/>
                </a:lnTo>
                <a:lnTo>
                  <a:pt x="1051084" y="901541"/>
                </a:lnTo>
                <a:lnTo>
                  <a:pt x="1308259" y="901541"/>
                </a:lnTo>
                <a:close/>
                <a:moveTo>
                  <a:pt x="1298734" y="1390174"/>
                </a:moveTo>
                <a:cubicBezTo>
                  <a:pt x="1317784" y="1390174"/>
                  <a:pt x="1335881" y="1387316"/>
                  <a:pt x="1353979" y="1380649"/>
                </a:cubicBezTo>
                <a:cubicBezTo>
                  <a:pt x="1372076" y="1374934"/>
                  <a:pt x="1387316" y="1364456"/>
                  <a:pt x="1401604" y="1350169"/>
                </a:cubicBezTo>
                <a:cubicBezTo>
                  <a:pt x="1415891" y="1335881"/>
                  <a:pt x="1426369" y="1317784"/>
                  <a:pt x="1434941" y="1293971"/>
                </a:cubicBezTo>
                <a:cubicBezTo>
                  <a:pt x="1443514" y="1271111"/>
                  <a:pt x="1447324" y="1243489"/>
                  <a:pt x="1447324" y="1210151"/>
                </a:cubicBezTo>
                <a:cubicBezTo>
                  <a:pt x="1447324" y="1179671"/>
                  <a:pt x="1444466" y="1153001"/>
                  <a:pt x="1438751" y="1128236"/>
                </a:cubicBezTo>
                <a:cubicBezTo>
                  <a:pt x="1433036" y="1103471"/>
                  <a:pt x="1423511" y="1083469"/>
                  <a:pt x="1410176" y="1065371"/>
                </a:cubicBezTo>
                <a:cubicBezTo>
                  <a:pt x="1396841" y="1048226"/>
                  <a:pt x="1378744" y="1034891"/>
                  <a:pt x="1356836" y="1025366"/>
                </a:cubicBezTo>
                <a:cubicBezTo>
                  <a:pt x="1334929" y="1015841"/>
                  <a:pt x="1307306" y="1011079"/>
                  <a:pt x="1274921" y="1011079"/>
                </a:cubicBezTo>
                <a:lnTo>
                  <a:pt x="1180624" y="1011079"/>
                </a:lnTo>
                <a:lnTo>
                  <a:pt x="1180624" y="1388269"/>
                </a:lnTo>
                <a:lnTo>
                  <a:pt x="1298734" y="1388269"/>
                </a:lnTo>
                <a:close/>
                <a:moveTo>
                  <a:pt x="1760696" y="1396841"/>
                </a:moveTo>
                <a:cubicBezTo>
                  <a:pt x="1778794" y="1413986"/>
                  <a:pt x="1804511" y="1422559"/>
                  <a:pt x="1837849" y="1422559"/>
                </a:cubicBezTo>
                <a:cubicBezTo>
                  <a:pt x="1861661" y="1422559"/>
                  <a:pt x="1882616" y="1416844"/>
                  <a:pt x="1899761" y="1404461"/>
                </a:cubicBezTo>
                <a:cubicBezTo>
                  <a:pt x="1916906" y="1392079"/>
                  <a:pt x="1927384" y="1379696"/>
                  <a:pt x="1931194" y="1366361"/>
                </a:cubicBezTo>
                <a:lnTo>
                  <a:pt x="2035969" y="1366361"/>
                </a:lnTo>
                <a:cubicBezTo>
                  <a:pt x="2018824" y="1418749"/>
                  <a:pt x="1993106" y="1455896"/>
                  <a:pt x="1958816" y="1477804"/>
                </a:cubicBezTo>
                <a:cubicBezTo>
                  <a:pt x="1924526" y="1499711"/>
                  <a:pt x="1882616" y="1511141"/>
                  <a:pt x="1833086" y="1511141"/>
                </a:cubicBezTo>
                <a:cubicBezTo>
                  <a:pt x="1798796" y="1511141"/>
                  <a:pt x="1768316" y="1505426"/>
                  <a:pt x="1740694" y="1494949"/>
                </a:cubicBezTo>
                <a:cubicBezTo>
                  <a:pt x="1713071" y="1484471"/>
                  <a:pt x="1690211" y="1468279"/>
                  <a:pt x="1671161" y="1448276"/>
                </a:cubicBezTo>
                <a:cubicBezTo>
                  <a:pt x="1652111" y="1428274"/>
                  <a:pt x="1637824" y="1404461"/>
                  <a:pt x="1627346" y="1375886"/>
                </a:cubicBezTo>
                <a:cubicBezTo>
                  <a:pt x="1616869" y="1348264"/>
                  <a:pt x="1612106" y="1316831"/>
                  <a:pt x="1612106" y="1283494"/>
                </a:cubicBezTo>
                <a:cubicBezTo>
                  <a:pt x="1612106" y="1251109"/>
                  <a:pt x="1617821" y="1220629"/>
                  <a:pt x="1628299" y="1193006"/>
                </a:cubicBezTo>
                <a:cubicBezTo>
                  <a:pt x="1638776" y="1165384"/>
                  <a:pt x="1654016" y="1140619"/>
                  <a:pt x="1674019" y="1120616"/>
                </a:cubicBezTo>
                <a:cubicBezTo>
                  <a:pt x="1694021" y="1100614"/>
                  <a:pt x="1716881" y="1084421"/>
                  <a:pt x="1743551" y="1072039"/>
                </a:cubicBezTo>
                <a:cubicBezTo>
                  <a:pt x="1770221" y="1060609"/>
                  <a:pt x="1800701" y="1054894"/>
                  <a:pt x="1834039" y="1054894"/>
                </a:cubicBezTo>
                <a:cubicBezTo>
                  <a:pt x="1871186" y="1054894"/>
                  <a:pt x="1902619" y="1061561"/>
                  <a:pt x="1930241" y="1075849"/>
                </a:cubicBezTo>
                <a:cubicBezTo>
                  <a:pt x="1957864" y="1090136"/>
                  <a:pt x="1979771" y="1109186"/>
                  <a:pt x="1997869" y="1132999"/>
                </a:cubicBezTo>
                <a:cubicBezTo>
                  <a:pt x="2015014" y="1156811"/>
                  <a:pt x="2028349" y="1184434"/>
                  <a:pt x="2035969" y="1214914"/>
                </a:cubicBezTo>
                <a:cubicBezTo>
                  <a:pt x="2043589" y="1245394"/>
                  <a:pt x="2046446" y="1277779"/>
                  <a:pt x="2044541" y="1311116"/>
                </a:cubicBezTo>
                <a:lnTo>
                  <a:pt x="1732121" y="1311116"/>
                </a:lnTo>
                <a:cubicBezTo>
                  <a:pt x="1733074" y="1351121"/>
                  <a:pt x="1743551" y="1379696"/>
                  <a:pt x="1760696" y="1396841"/>
                </a:cubicBezTo>
                <a:close/>
                <a:moveTo>
                  <a:pt x="1895951" y="1168241"/>
                </a:moveTo>
                <a:cubicBezTo>
                  <a:pt x="1881664" y="1153001"/>
                  <a:pt x="1859756" y="1144429"/>
                  <a:pt x="1831181" y="1144429"/>
                </a:cubicBezTo>
                <a:cubicBezTo>
                  <a:pt x="1812131" y="1144429"/>
                  <a:pt x="1795939" y="1147286"/>
                  <a:pt x="1783556" y="1153954"/>
                </a:cubicBezTo>
                <a:cubicBezTo>
                  <a:pt x="1771174" y="1160621"/>
                  <a:pt x="1760696" y="1168241"/>
                  <a:pt x="1753076" y="1177766"/>
                </a:cubicBezTo>
                <a:cubicBezTo>
                  <a:pt x="1745456" y="1187291"/>
                  <a:pt x="1739741" y="1197769"/>
                  <a:pt x="1736884" y="1208246"/>
                </a:cubicBezTo>
                <a:cubicBezTo>
                  <a:pt x="1734026" y="1218724"/>
                  <a:pt x="1732121" y="1228249"/>
                  <a:pt x="1731169" y="1236821"/>
                </a:cubicBezTo>
                <a:lnTo>
                  <a:pt x="1924526" y="1236821"/>
                </a:lnTo>
                <a:cubicBezTo>
                  <a:pt x="1919764" y="1207294"/>
                  <a:pt x="1910239" y="1184434"/>
                  <a:pt x="1895951" y="1168241"/>
                </a:cubicBezTo>
                <a:close/>
                <a:moveTo>
                  <a:pt x="2195036" y="902494"/>
                </a:moveTo>
                <a:lnTo>
                  <a:pt x="2195036" y="1500664"/>
                </a:lnTo>
                <a:lnTo>
                  <a:pt x="2075974" y="1500664"/>
                </a:lnTo>
                <a:lnTo>
                  <a:pt x="2075974" y="902494"/>
                </a:lnTo>
                <a:lnTo>
                  <a:pt x="2195036" y="902494"/>
                </a:lnTo>
                <a:close/>
                <a:moveTo>
                  <a:pt x="2250281" y="1000601"/>
                </a:moveTo>
                <a:lnTo>
                  <a:pt x="2250281" y="902494"/>
                </a:lnTo>
                <a:lnTo>
                  <a:pt x="2369344" y="902494"/>
                </a:lnTo>
                <a:lnTo>
                  <a:pt x="2369344" y="1000601"/>
                </a:lnTo>
                <a:lnTo>
                  <a:pt x="2250281" y="1000601"/>
                </a:lnTo>
                <a:close/>
                <a:moveTo>
                  <a:pt x="2369344" y="1067276"/>
                </a:moveTo>
                <a:lnTo>
                  <a:pt x="2369344" y="1500664"/>
                </a:lnTo>
                <a:lnTo>
                  <a:pt x="2250281" y="1500664"/>
                </a:lnTo>
                <a:lnTo>
                  <a:pt x="2250281" y="1067276"/>
                </a:lnTo>
                <a:lnTo>
                  <a:pt x="2369344" y="1067276"/>
                </a:lnTo>
                <a:close/>
                <a:moveTo>
                  <a:pt x="2558891" y="1500664"/>
                </a:moveTo>
                <a:lnTo>
                  <a:pt x="2410301" y="1067276"/>
                </a:lnTo>
                <a:lnTo>
                  <a:pt x="2535079" y="1067276"/>
                </a:lnTo>
                <a:lnTo>
                  <a:pt x="2626519" y="1363504"/>
                </a:lnTo>
                <a:lnTo>
                  <a:pt x="2628424" y="1363504"/>
                </a:lnTo>
                <a:lnTo>
                  <a:pt x="2719864" y="1067276"/>
                </a:lnTo>
                <a:lnTo>
                  <a:pt x="2837974" y="1067276"/>
                </a:lnTo>
                <a:lnTo>
                  <a:pt x="2691289" y="1500664"/>
                </a:lnTo>
                <a:lnTo>
                  <a:pt x="2558891" y="1500664"/>
                </a:lnTo>
                <a:close/>
                <a:moveTo>
                  <a:pt x="2972276" y="1396841"/>
                </a:moveTo>
                <a:cubicBezTo>
                  <a:pt x="2990374" y="1413986"/>
                  <a:pt x="3016091" y="1422559"/>
                  <a:pt x="3049429" y="1422559"/>
                </a:cubicBezTo>
                <a:cubicBezTo>
                  <a:pt x="3073241" y="1422559"/>
                  <a:pt x="3094196" y="1416844"/>
                  <a:pt x="3111341" y="1404461"/>
                </a:cubicBezTo>
                <a:cubicBezTo>
                  <a:pt x="3128486" y="1392079"/>
                  <a:pt x="3138964" y="1379696"/>
                  <a:pt x="3142774" y="1366361"/>
                </a:cubicBezTo>
                <a:lnTo>
                  <a:pt x="3247549" y="1366361"/>
                </a:lnTo>
                <a:cubicBezTo>
                  <a:pt x="3230404" y="1418749"/>
                  <a:pt x="3204686" y="1455896"/>
                  <a:pt x="3170396" y="1477804"/>
                </a:cubicBezTo>
                <a:cubicBezTo>
                  <a:pt x="3136106" y="1499711"/>
                  <a:pt x="3094196" y="1511141"/>
                  <a:pt x="3044666" y="1511141"/>
                </a:cubicBezTo>
                <a:cubicBezTo>
                  <a:pt x="3010376" y="1511141"/>
                  <a:pt x="2979896" y="1505426"/>
                  <a:pt x="2952274" y="1494949"/>
                </a:cubicBezTo>
                <a:cubicBezTo>
                  <a:pt x="2924651" y="1484471"/>
                  <a:pt x="2901791" y="1468279"/>
                  <a:pt x="2882741" y="1448276"/>
                </a:cubicBezTo>
                <a:cubicBezTo>
                  <a:pt x="2863691" y="1428274"/>
                  <a:pt x="2849404" y="1404461"/>
                  <a:pt x="2838926" y="1375886"/>
                </a:cubicBezTo>
                <a:cubicBezTo>
                  <a:pt x="2828449" y="1348264"/>
                  <a:pt x="2823686" y="1316831"/>
                  <a:pt x="2823686" y="1283494"/>
                </a:cubicBezTo>
                <a:cubicBezTo>
                  <a:pt x="2823686" y="1251109"/>
                  <a:pt x="2829401" y="1220629"/>
                  <a:pt x="2839879" y="1193006"/>
                </a:cubicBezTo>
                <a:cubicBezTo>
                  <a:pt x="2850356" y="1165384"/>
                  <a:pt x="2865596" y="1140619"/>
                  <a:pt x="2885599" y="1120616"/>
                </a:cubicBezTo>
                <a:cubicBezTo>
                  <a:pt x="2905601" y="1100614"/>
                  <a:pt x="2928461" y="1084421"/>
                  <a:pt x="2955131" y="1072039"/>
                </a:cubicBezTo>
                <a:cubicBezTo>
                  <a:pt x="2981801" y="1060609"/>
                  <a:pt x="3012281" y="1054894"/>
                  <a:pt x="3045619" y="1054894"/>
                </a:cubicBezTo>
                <a:cubicBezTo>
                  <a:pt x="3082766" y="1054894"/>
                  <a:pt x="3114199" y="1061561"/>
                  <a:pt x="3141821" y="1075849"/>
                </a:cubicBezTo>
                <a:cubicBezTo>
                  <a:pt x="3169444" y="1090136"/>
                  <a:pt x="3191351" y="1109186"/>
                  <a:pt x="3209449" y="1132999"/>
                </a:cubicBezTo>
                <a:cubicBezTo>
                  <a:pt x="3226594" y="1156811"/>
                  <a:pt x="3239929" y="1184434"/>
                  <a:pt x="3247549" y="1214914"/>
                </a:cubicBezTo>
                <a:cubicBezTo>
                  <a:pt x="3255169" y="1245394"/>
                  <a:pt x="3258026" y="1277779"/>
                  <a:pt x="3256121" y="1311116"/>
                </a:cubicBezTo>
                <a:lnTo>
                  <a:pt x="2943701" y="1311116"/>
                </a:lnTo>
                <a:cubicBezTo>
                  <a:pt x="2944654" y="1351121"/>
                  <a:pt x="2955131" y="1379696"/>
                  <a:pt x="2972276" y="1396841"/>
                </a:cubicBezTo>
                <a:close/>
                <a:moveTo>
                  <a:pt x="3107531" y="1168241"/>
                </a:moveTo>
                <a:cubicBezTo>
                  <a:pt x="3093244" y="1153001"/>
                  <a:pt x="3071336" y="1144429"/>
                  <a:pt x="3042761" y="1144429"/>
                </a:cubicBezTo>
                <a:cubicBezTo>
                  <a:pt x="3023711" y="1144429"/>
                  <a:pt x="3007519" y="1147286"/>
                  <a:pt x="2995136" y="1153954"/>
                </a:cubicBezTo>
                <a:cubicBezTo>
                  <a:pt x="2982754" y="1160621"/>
                  <a:pt x="2972276" y="1168241"/>
                  <a:pt x="2964656" y="1177766"/>
                </a:cubicBezTo>
                <a:cubicBezTo>
                  <a:pt x="2957036" y="1187291"/>
                  <a:pt x="2951321" y="1197769"/>
                  <a:pt x="2948464" y="1208246"/>
                </a:cubicBezTo>
                <a:cubicBezTo>
                  <a:pt x="2945606" y="1218724"/>
                  <a:pt x="2943701" y="1228249"/>
                  <a:pt x="2942749" y="1236821"/>
                </a:cubicBezTo>
                <a:lnTo>
                  <a:pt x="3136106" y="1236821"/>
                </a:lnTo>
                <a:cubicBezTo>
                  <a:pt x="3131344" y="1207294"/>
                  <a:pt x="3120866" y="1184434"/>
                  <a:pt x="3107531" y="1168241"/>
                </a:cubicBezTo>
                <a:close/>
                <a:moveTo>
                  <a:pt x="3414236" y="1067276"/>
                </a:moveTo>
                <a:lnTo>
                  <a:pt x="3414236" y="1147286"/>
                </a:lnTo>
                <a:lnTo>
                  <a:pt x="3416141" y="1147286"/>
                </a:lnTo>
                <a:cubicBezTo>
                  <a:pt x="3421856" y="1133951"/>
                  <a:pt x="3429476" y="1121569"/>
                  <a:pt x="3439001" y="1110139"/>
                </a:cubicBezTo>
                <a:cubicBezTo>
                  <a:pt x="3448526" y="1098709"/>
                  <a:pt x="3459004" y="1089184"/>
                  <a:pt x="3471386" y="1080611"/>
                </a:cubicBezTo>
                <a:cubicBezTo>
                  <a:pt x="3483769" y="1072991"/>
                  <a:pt x="3497104" y="1066324"/>
                  <a:pt x="3510439" y="1061561"/>
                </a:cubicBezTo>
                <a:cubicBezTo>
                  <a:pt x="3524726" y="1056799"/>
                  <a:pt x="3539014" y="1054894"/>
                  <a:pt x="3554254" y="1054894"/>
                </a:cubicBezTo>
                <a:cubicBezTo>
                  <a:pt x="3561874" y="1054894"/>
                  <a:pt x="3570446" y="1055846"/>
                  <a:pt x="3579971" y="1058704"/>
                </a:cubicBezTo>
                <a:lnTo>
                  <a:pt x="3579971" y="1169194"/>
                </a:lnTo>
                <a:cubicBezTo>
                  <a:pt x="3574256" y="1168241"/>
                  <a:pt x="3567589" y="1167289"/>
                  <a:pt x="3559969" y="1166336"/>
                </a:cubicBezTo>
                <a:cubicBezTo>
                  <a:pt x="3552349" y="1165384"/>
                  <a:pt x="3544729" y="1165384"/>
                  <a:pt x="3537109" y="1165384"/>
                </a:cubicBezTo>
                <a:cubicBezTo>
                  <a:pt x="3515201" y="1165384"/>
                  <a:pt x="3497104" y="1169194"/>
                  <a:pt x="3481864" y="1175861"/>
                </a:cubicBezTo>
                <a:cubicBezTo>
                  <a:pt x="3466624" y="1183481"/>
                  <a:pt x="3454241" y="1193006"/>
                  <a:pt x="3445669" y="1205389"/>
                </a:cubicBezTo>
                <a:cubicBezTo>
                  <a:pt x="3436144" y="1217771"/>
                  <a:pt x="3429476" y="1233011"/>
                  <a:pt x="3425666" y="1249204"/>
                </a:cubicBezTo>
                <a:cubicBezTo>
                  <a:pt x="3421856" y="1266349"/>
                  <a:pt x="3419951" y="1284446"/>
                  <a:pt x="3419951" y="1303496"/>
                </a:cubicBezTo>
                <a:lnTo>
                  <a:pt x="3419951" y="1498759"/>
                </a:lnTo>
                <a:lnTo>
                  <a:pt x="3300889" y="1498759"/>
                </a:lnTo>
                <a:lnTo>
                  <a:pt x="3300889" y="1065371"/>
                </a:lnTo>
                <a:lnTo>
                  <a:pt x="3414236" y="1065371"/>
                </a:lnTo>
                <a:close/>
                <a:moveTo>
                  <a:pt x="3812381" y="1629251"/>
                </a:moveTo>
                <a:cubicBezTo>
                  <a:pt x="3789521" y="1644491"/>
                  <a:pt x="3757136" y="1652111"/>
                  <a:pt x="3717131" y="1652111"/>
                </a:cubicBezTo>
                <a:cubicBezTo>
                  <a:pt x="3704749" y="1652111"/>
                  <a:pt x="3692366" y="1652111"/>
                  <a:pt x="3680936" y="1651159"/>
                </a:cubicBezTo>
                <a:cubicBezTo>
                  <a:pt x="3668554" y="1650206"/>
                  <a:pt x="3657124" y="1649254"/>
                  <a:pt x="3644741" y="1648301"/>
                </a:cubicBezTo>
                <a:lnTo>
                  <a:pt x="3644741" y="1550194"/>
                </a:lnTo>
                <a:cubicBezTo>
                  <a:pt x="3656171" y="1551146"/>
                  <a:pt x="3667601" y="1552099"/>
                  <a:pt x="3679031" y="1554004"/>
                </a:cubicBezTo>
                <a:cubicBezTo>
                  <a:pt x="3690461" y="1554956"/>
                  <a:pt x="3702844" y="1554956"/>
                  <a:pt x="3714274" y="1554956"/>
                </a:cubicBezTo>
                <a:cubicBezTo>
                  <a:pt x="3729514" y="1553051"/>
                  <a:pt x="3741896" y="1547336"/>
                  <a:pt x="3749516" y="1536859"/>
                </a:cubicBezTo>
                <a:cubicBezTo>
                  <a:pt x="3757136" y="1526381"/>
                  <a:pt x="3760946" y="1514951"/>
                  <a:pt x="3760946" y="1501616"/>
                </a:cubicBezTo>
                <a:cubicBezTo>
                  <a:pt x="3760946" y="1492091"/>
                  <a:pt x="3759041" y="1483519"/>
                  <a:pt x="3756184" y="1474946"/>
                </a:cubicBezTo>
                <a:lnTo>
                  <a:pt x="3604736" y="1068229"/>
                </a:lnTo>
                <a:lnTo>
                  <a:pt x="3731419" y="1068229"/>
                </a:lnTo>
                <a:lnTo>
                  <a:pt x="3829526" y="1365409"/>
                </a:lnTo>
                <a:lnTo>
                  <a:pt x="3831431" y="1365409"/>
                </a:lnTo>
                <a:lnTo>
                  <a:pt x="3925729" y="1068229"/>
                </a:lnTo>
                <a:lnTo>
                  <a:pt x="4048601" y="1068229"/>
                </a:lnTo>
                <a:lnTo>
                  <a:pt x="3867626" y="1554956"/>
                </a:lnTo>
                <a:cubicBezTo>
                  <a:pt x="3853339" y="1589246"/>
                  <a:pt x="3835241" y="1614964"/>
                  <a:pt x="3812381" y="1629251"/>
                </a:cubicBezTo>
                <a:close/>
              </a:path>
            </a:pathLst>
          </a:custGeom>
          <a:solidFill>
            <a:srgbClr val="FFFFFF"/>
          </a:solidFill>
          <a:ln w="9525" cap="flat">
            <a:noFill/>
            <a:prstDash val="solid"/>
            <a:miter/>
          </a:ln>
        </p:spPr>
        <p:txBody>
          <a:bodyPr rtlCol="0" anchor="ctr"/>
          <a:lstStyle/>
          <a:p>
            <a:endParaRPr lang="en-GB" dirty="0"/>
          </a:p>
        </p:txBody>
      </p:sp>
      <p:sp>
        <p:nvSpPr>
          <p:cNvPr id="16" name="Text Placeholder 9">
            <a:extLst>
              <a:ext uri="{FF2B5EF4-FFF2-40B4-BE49-F238E27FC236}">
                <a16:creationId xmlns:a16="http://schemas.microsoft.com/office/drawing/2014/main" id="{0140DBF2-3BA6-40B8-B529-19E4AB1548B9}"/>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pic>
        <p:nvPicPr>
          <p:cNvPr id="17" name="Graphic 16">
            <a:extLst>
              <a:ext uri="{FF2B5EF4-FFF2-40B4-BE49-F238E27FC236}">
                <a16:creationId xmlns:a16="http://schemas.microsoft.com/office/drawing/2014/main" id="{B20A720B-944A-4E19-A5E5-CC6BE489889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997449" y="9812806"/>
            <a:ext cx="2123831" cy="436676"/>
          </a:xfrm>
          <a:prstGeom prst="rect">
            <a:avLst/>
          </a:prstGeom>
        </p:spPr>
      </p:pic>
      <p:sp>
        <p:nvSpPr>
          <p:cNvPr id="18" name="Rectangle 17">
            <a:extLst>
              <a:ext uri="{FF2B5EF4-FFF2-40B4-BE49-F238E27FC236}">
                <a16:creationId xmlns:a16="http://schemas.microsoft.com/office/drawing/2014/main" id="{CB859C7F-F5CB-46CD-B7F0-C8A1B6283D42}"/>
              </a:ext>
            </a:extLst>
          </p:cNvPr>
          <p:cNvSpPr/>
          <p:nvPr userDrawn="1"/>
        </p:nvSpPr>
        <p:spPr>
          <a:xfrm>
            <a:off x="446313" y="9941104"/>
            <a:ext cx="3778250" cy="323165"/>
          </a:xfrm>
          <a:prstGeom prst="rect">
            <a:avLst/>
          </a:prstGeom>
        </p:spPr>
        <p:txBody>
          <a:bodyPr lIns="0" tIns="0" rIns="0" bIns="0" anchor="b">
            <a:spAutoFit/>
          </a:bodyPr>
          <a:lstStyle/>
          <a:p>
            <a:pPr algn="l"/>
            <a:r>
              <a:rPr lang="en-GB" sz="700" b="0" i="0" u="none" strike="noStrike" baseline="0" dirty="0">
                <a:solidFill>
                  <a:schemeClr val="tx1"/>
                </a:solidFill>
                <a:latin typeface="+mn-lt"/>
              </a:rPr>
              <a:t>National Grid plc. National Grid House, Warwick Technology Park,</a:t>
            </a:r>
          </a:p>
          <a:p>
            <a:pPr algn="l"/>
            <a:r>
              <a:rPr lang="en-GB" sz="700" b="0" i="0" u="none" strike="noStrike" baseline="0" dirty="0">
                <a:solidFill>
                  <a:schemeClr val="tx1"/>
                </a:solidFill>
                <a:latin typeface="+mn-lt"/>
              </a:rPr>
              <a:t>Gallows Hill, Warwick. CV34 6DA United Kingdom</a:t>
            </a:r>
          </a:p>
          <a:p>
            <a:pPr algn="l"/>
            <a:r>
              <a:rPr lang="en-GB" sz="700" b="0" i="0" u="none" strike="noStrike" baseline="0" dirty="0">
                <a:solidFill>
                  <a:schemeClr val="tx1"/>
                </a:solidFill>
                <a:latin typeface="+mn-lt"/>
              </a:rPr>
              <a:t>Registered in England and Wales No. 4031152</a:t>
            </a:r>
            <a:endParaRPr lang="en-GB" sz="700" dirty="0">
              <a:solidFill>
                <a:schemeClr val="tx1"/>
              </a:solidFill>
              <a:latin typeface="+mn-lt"/>
            </a:endParaRPr>
          </a:p>
        </p:txBody>
      </p:sp>
      <p:pic>
        <p:nvPicPr>
          <p:cNvPr id="14" name="Graphic 13">
            <a:extLst>
              <a:ext uri="{FF2B5EF4-FFF2-40B4-BE49-F238E27FC236}">
                <a16:creationId xmlns:a16="http://schemas.microsoft.com/office/drawing/2014/main" id="{3567C7D6-0366-457D-94B8-6AEE07269E6B}"/>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6783" t="36467" r="57383"/>
          <a:stretch/>
        </p:blipFill>
        <p:spPr>
          <a:xfrm rot="5400000" flipH="1">
            <a:off x="4208599" y="-210352"/>
            <a:ext cx="2708923" cy="3561432"/>
          </a:xfrm>
          <a:prstGeom prst="rect">
            <a:avLst/>
          </a:prstGeom>
        </p:spPr>
      </p:pic>
    </p:spTree>
    <p:extLst>
      <p:ext uri="{BB962C8B-B14F-4D97-AF65-F5344CB8AC3E}">
        <p14:creationId xmlns:p14="http://schemas.microsoft.com/office/powerpoint/2010/main" val="190612246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Front - Capital Delivery">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F15FC69-28F8-4A51-8019-228E677E9AAE}"/>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36" name="Picture Placeholder 33">
            <a:extLst>
              <a:ext uri="{FF2B5EF4-FFF2-40B4-BE49-F238E27FC236}">
                <a16:creationId xmlns:a16="http://schemas.microsoft.com/office/drawing/2014/main" id="{3ABB6967-29E4-4A7B-9CD4-485C8C70D6BA}"/>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37" name="Text Placeholder 9">
            <a:extLst>
              <a:ext uri="{FF2B5EF4-FFF2-40B4-BE49-F238E27FC236}">
                <a16:creationId xmlns:a16="http://schemas.microsoft.com/office/drawing/2014/main" id="{9FDA6B43-7F01-4F06-9C6F-0B7CE9EF3EFC}"/>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3CE12D"/>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Text Placeholder 9">
            <a:extLst>
              <a:ext uri="{FF2B5EF4-FFF2-40B4-BE49-F238E27FC236}">
                <a16:creationId xmlns:a16="http://schemas.microsoft.com/office/drawing/2014/main" id="{36F8AB40-749F-44DF-95F4-CB3B7DCF4C25}"/>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Text Placeholder 9">
            <a:extLst>
              <a:ext uri="{FF2B5EF4-FFF2-40B4-BE49-F238E27FC236}">
                <a16:creationId xmlns:a16="http://schemas.microsoft.com/office/drawing/2014/main" id="{3CA5F4C7-0A8B-4BD2-9412-3DD25BEB24E4}"/>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6" name="Text Placeholder 9">
            <a:extLst>
              <a:ext uri="{FF2B5EF4-FFF2-40B4-BE49-F238E27FC236}">
                <a16:creationId xmlns:a16="http://schemas.microsoft.com/office/drawing/2014/main" id="{0C1F5B31-C0A5-4AF9-98E1-8D88A537EACE}"/>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6" name="Text Placeholder 9">
            <a:extLst>
              <a:ext uri="{FF2B5EF4-FFF2-40B4-BE49-F238E27FC236}">
                <a16:creationId xmlns:a16="http://schemas.microsoft.com/office/drawing/2014/main" id="{0140DBF2-3BA6-40B8-B529-19E4AB1548B9}"/>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sp>
        <p:nvSpPr>
          <p:cNvPr id="2" name="Freeform: Shape 1"/>
          <p:cNvSpPr/>
          <p:nvPr userDrawn="1"/>
        </p:nvSpPr>
        <p:spPr bwMode="auto">
          <a:xfrm>
            <a:off x="3894881" y="1574157"/>
            <a:ext cx="1484453" cy="1354238"/>
          </a:xfrm>
          <a:custGeom>
            <a:avLst/>
            <a:gdLst>
              <a:gd name="connsiteX0" fmla="*/ 1484453 w 1484453"/>
              <a:gd name="connsiteY0" fmla="*/ 1351344 h 1354238"/>
              <a:gd name="connsiteX1" fmla="*/ 1296365 w 1484453"/>
              <a:gd name="connsiteY1" fmla="*/ 1354238 h 1354238"/>
              <a:gd name="connsiteX2" fmla="*/ 818909 w 1484453"/>
              <a:gd name="connsiteY2" fmla="*/ 882570 h 1354238"/>
              <a:gd name="connsiteX3" fmla="*/ 853633 w 1484453"/>
              <a:gd name="connsiteY3" fmla="*/ 850739 h 1354238"/>
              <a:gd name="connsiteX4" fmla="*/ 0 w 1484453"/>
              <a:gd name="connsiteY4" fmla="*/ 0 h 1354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453" h="1354238">
                <a:moveTo>
                  <a:pt x="1484453" y="1351344"/>
                </a:moveTo>
                <a:lnTo>
                  <a:pt x="1296365" y="1354238"/>
                </a:lnTo>
                <a:lnTo>
                  <a:pt x="818909" y="882570"/>
                </a:lnTo>
                <a:lnTo>
                  <a:pt x="853633" y="850739"/>
                </a:lnTo>
                <a:lnTo>
                  <a:pt x="0" y="0"/>
                </a:ln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1" i="0" u="none" strike="noStrike" cap="none" normalizeH="0" baseline="0">
              <a:ln>
                <a:noFill/>
              </a:ln>
              <a:solidFill>
                <a:srgbClr val="0079C1"/>
              </a:solidFill>
              <a:effectLst/>
              <a:latin typeface="Arial" charset="0"/>
              <a:ea typeface="ＭＳ Ｐゴシック" pitchFamily="48" charset="-128"/>
            </a:endParaRPr>
          </a:p>
        </p:txBody>
      </p:sp>
      <p:sp>
        <p:nvSpPr>
          <p:cNvPr id="20" name="Freeform: Shape 19"/>
          <p:cNvSpPr/>
          <p:nvPr userDrawn="1"/>
        </p:nvSpPr>
        <p:spPr bwMode="auto">
          <a:xfrm>
            <a:off x="4719886" y="2376129"/>
            <a:ext cx="659448" cy="555552"/>
          </a:xfrm>
          <a:custGeom>
            <a:avLst/>
            <a:gdLst>
              <a:gd name="connsiteX0" fmla="*/ 94433 w 659448"/>
              <a:gd name="connsiteY0" fmla="*/ 0 h 555552"/>
              <a:gd name="connsiteX1" fmla="*/ 659448 w 659448"/>
              <a:gd name="connsiteY1" fmla="*/ 555552 h 555552"/>
              <a:gd name="connsiteX2" fmla="*/ 467339 w 659448"/>
              <a:gd name="connsiteY2" fmla="*/ 555552 h 555552"/>
              <a:gd name="connsiteX3" fmla="*/ 0 w 659448"/>
              <a:gd name="connsiteY3" fmla="*/ 96041 h 555552"/>
            </a:gdLst>
            <a:ahLst/>
            <a:cxnLst>
              <a:cxn ang="0">
                <a:pos x="connsiteX0" y="connsiteY0"/>
              </a:cxn>
              <a:cxn ang="0">
                <a:pos x="connsiteX1" y="connsiteY1"/>
              </a:cxn>
              <a:cxn ang="0">
                <a:pos x="connsiteX2" y="connsiteY2"/>
              </a:cxn>
              <a:cxn ang="0">
                <a:pos x="connsiteX3" y="connsiteY3"/>
              </a:cxn>
            </a:cxnLst>
            <a:rect l="l" t="t" r="r" b="b"/>
            <a:pathLst>
              <a:path w="659448" h="555552">
                <a:moveTo>
                  <a:pt x="94433" y="0"/>
                </a:moveTo>
                <a:lnTo>
                  <a:pt x="659448" y="555552"/>
                </a:lnTo>
                <a:lnTo>
                  <a:pt x="467339" y="555552"/>
                </a:lnTo>
                <a:lnTo>
                  <a:pt x="0" y="96041"/>
                </a:lnTo>
                <a:close/>
              </a:path>
            </a:pathLst>
          </a:custGeom>
          <a:solidFill>
            <a:srgbClr val="3CE12D"/>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pic>
        <p:nvPicPr>
          <p:cNvPr id="9" name="Picture 8"/>
          <p:cNvPicPr>
            <a:picLocks noChangeAspect="1"/>
          </p:cNvPicPr>
          <p:nvPr userDrawn="1"/>
        </p:nvPicPr>
        <p:blipFill rotWithShape="1">
          <a:blip r:embed="rId2"/>
          <a:srcRect t="10824" r="50000" b="9608"/>
          <a:stretch/>
        </p:blipFill>
        <p:spPr>
          <a:xfrm>
            <a:off x="3787413" y="209053"/>
            <a:ext cx="1609483" cy="2551564"/>
          </a:xfrm>
          <a:prstGeom prst="rect">
            <a:avLst/>
          </a:prstGeom>
        </p:spPr>
      </p:pic>
      <p:sp>
        <p:nvSpPr>
          <p:cNvPr id="23" name="Text Placeholder 9"/>
          <p:cNvSpPr>
            <a:spLocks noGrp="1"/>
          </p:cNvSpPr>
          <p:nvPr>
            <p:ph type="body" sz="quarter" idx="19" hasCustomPrompt="1"/>
          </p:nvPr>
        </p:nvSpPr>
        <p:spPr>
          <a:xfrm>
            <a:off x="395684" y="425896"/>
            <a:ext cx="3211945" cy="320088"/>
          </a:xfrm>
        </p:spPr>
        <p:txBody>
          <a:bodyPr wrap="square">
            <a:spAutoFit/>
          </a:bodyPr>
          <a:lstStyle>
            <a:lvl1pPr>
              <a:lnSpc>
                <a:spcPct val="80000"/>
              </a:lnSpc>
              <a:defRPr sz="2600">
                <a:solidFill>
                  <a:srgbClr val="3CE12D"/>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dirty="0"/>
              <a:t>Sustainability</a:t>
            </a:r>
          </a:p>
        </p:txBody>
      </p:sp>
    </p:spTree>
    <p:extLst>
      <p:ext uri="{BB962C8B-B14F-4D97-AF65-F5344CB8AC3E}">
        <p14:creationId xmlns:p14="http://schemas.microsoft.com/office/powerpoint/2010/main" val="415340779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Front - Capital Delivery">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F15FC69-28F8-4A51-8019-228E677E9AAE}"/>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36" name="Picture Placeholder 33">
            <a:extLst>
              <a:ext uri="{FF2B5EF4-FFF2-40B4-BE49-F238E27FC236}">
                <a16:creationId xmlns:a16="http://schemas.microsoft.com/office/drawing/2014/main" id="{3ABB6967-29E4-4A7B-9CD4-485C8C70D6BA}"/>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37" name="Text Placeholder 9">
            <a:extLst>
              <a:ext uri="{FF2B5EF4-FFF2-40B4-BE49-F238E27FC236}">
                <a16:creationId xmlns:a16="http://schemas.microsoft.com/office/drawing/2014/main" id="{9FDA6B43-7F01-4F06-9C6F-0B7CE9EF3EFC}"/>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F53C32"/>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Text Placeholder 9">
            <a:extLst>
              <a:ext uri="{FF2B5EF4-FFF2-40B4-BE49-F238E27FC236}">
                <a16:creationId xmlns:a16="http://schemas.microsoft.com/office/drawing/2014/main" id="{36F8AB40-749F-44DF-95F4-CB3B7DCF4C25}"/>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Text Placeholder 9">
            <a:extLst>
              <a:ext uri="{FF2B5EF4-FFF2-40B4-BE49-F238E27FC236}">
                <a16:creationId xmlns:a16="http://schemas.microsoft.com/office/drawing/2014/main" id="{3CA5F4C7-0A8B-4BD2-9412-3DD25BEB24E4}"/>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6" name="Text Placeholder 9">
            <a:extLst>
              <a:ext uri="{FF2B5EF4-FFF2-40B4-BE49-F238E27FC236}">
                <a16:creationId xmlns:a16="http://schemas.microsoft.com/office/drawing/2014/main" id="{0C1F5B31-C0A5-4AF9-98E1-8D88A537EACE}"/>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pic>
        <p:nvPicPr>
          <p:cNvPr id="3" name="Picture 2"/>
          <p:cNvPicPr>
            <a:picLocks noChangeAspect="1"/>
          </p:cNvPicPr>
          <p:nvPr userDrawn="1"/>
        </p:nvPicPr>
        <p:blipFill rotWithShape="1">
          <a:blip r:embed="rId2"/>
          <a:srcRect t="10744" r="49234" b="4942"/>
          <a:stretch/>
        </p:blipFill>
        <p:spPr>
          <a:xfrm>
            <a:off x="3804486" y="215906"/>
            <a:ext cx="1634133" cy="2708922"/>
          </a:xfrm>
          <a:prstGeom prst="rect">
            <a:avLst/>
          </a:prstGeom>
        </p:spPr>
      </p:pic>
      <p:sp>
        <p:nvSpPr>
          <p:cNvPr id="16" name="Text Placeholder 9">
            <a:extLst>
              <a:ext uri="{FF2B5EF4-FFF2-40B4-BE49-F238E27FC236}">
                <a16:creationId xmlns:a16="http://schemas.microsoft.com/office/drawing/2014/main" id="{0140DBF2-3BA6-40B8-B529-19E4AB1548B9}"/>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sp>
        <p:nvSpPr>
          <p:cNvPr id="2" name="Freeform: Shape 1"/>
          <p:cNvSpPr/>
          <p:nvPr userDrawn="1"/>
        </p:nvSpPr>
        <p:spPr bwMode="auto">
          <a:xfrm>
            <a:off x="3894881" y="1574157"/>
            <a:ext cx="1484453" cy="1354238"/>
          </a:xfrm>
          <a:custGeom>
            <a:avLst/>
            <a:gdLst>
              <a:gd name="connsiteX0" fmla="*/ 1484453 w 1484453"/>
              <a:gd name="connsiteY0" fmla="*/ 1351344 h 1354238"/>
              <a:gd name="connsiteX1" fmla="*/ 1296365 w 1484453"/>
              <a:gd name="connsiteY1" fmla="*/ 1354238 h 1354238"/>
              <a:gd name="connsiteX2" fmla="*/ 818909 w 1484453"/>
              <a:gd name="connsiteY2" fmla="*/ 882570 h 1354238"/>
              <a:gd name="connsiteX3" fmla="*/ 853633 w 1484453"/>
              <a:gd name="connsiteY3" fmla="*/ 850739 h 1354238"/>
              <a:gd name="connsiteX4" fmla="*/ 0 w 1484453"/>
              <a:gd name="connsiteY4" fmla="*/ 0 h 1354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453" h="1354238">
                <a:moveTo>
                  <a:pt x="1484453" y="1351344"/>
                </a:moveTo>
                <a:lnTo>
                  <a:pt x="1296365" y="1354238"/>
                </a:lnTo>
                <a:lnTo>
                  <a:pt x="818909" y="882570"/>
                </a:lnTo>
                <a:lnTo>
                  <a:pt x="853633" y="850739"/>
                </a:lnTo>
                <a:lnTo>
                  <a:pt x="0" y="0"/>
                </a:ln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1" i="0" u="none" strike="noStrike" cap="none" normalizeH="0" baseline="0">
              <a:ln>
                <a:noFill/>
              </a:ln>
              <a:solidFill>
                <a:srgbClr val="0079C1"/>
              </a:solidFill>
              <a:effectLst/>
              <a:latin typeface="Arial" charset="0"/>
              <a:ea typeface="ＭＳ Ｐゴシック" pitchFamily="48" charset="-128"/>
            </a:endParaRPr>
          </a:p>
        </p:txBody>
      </p:sp>
      <p:sp>
        <p:nvSpPr>
          <p:cNvPr id="20" name="Freeform: Shape 19"/>
          <p:cNvSpPr/>
          <p:nvPr userDrawn="1"/>
        </p:nvSpPr>
        <p:spPr bwMode="auto">
          <a:xfrm>
            <a:off x="4342696" y="1995129"/>
            <a:ext cx="1051878" cy="936552"/>
          </a:xfrm>
          <a:custGeom>
            <a:avLst/>
            <a:gdLst>
              <a:gd name="connsiteX0" fmla="*/ 94433 w 659448"/>
              <a:gd name="connsiteY0" fmla="*/ 0 h 555552"/>
              <a:gd name="connsiteX1" fmla="*/ 659448 w 659448"/>
              <a:gd name="connsiteY1" fmla="*/ 555552 h 555552"/>
              <a:gd name="connsiteX2" fmla="*/ 467339 w 659448"/>
              <a:gd name="connsiteY2" fmla="*/ 555552 h 555552"/>
              <a:gd name="connsiteX3" fmla="*/ 0 w 659448"/>
              <a:gd name="connsiteY3" fmla="*/ 96041 h 555552"/>
              <a:gd name="connsiteX0" fmla="*/ 1947 w 959392"/>
              <a:gd name="connsiteY0" fmla="*/ 0 h 936552"/>
              <a:gd name="connsiteX1" fmla="*/ 959392 w 959392"/>
              <a:gd name="connsiteY1" fmla="*/ 936552 h 936552"/>
              <a:gd name="connsiteX2" fmla="*/ 767283 w 959392"/>
              <a:gd name="connsiteY2" fmla="*/ 936552 h 936552"/>
              <a:gd name="connsiteX3" fmla="*/ 299944 w 959392"/>
              <a:gd name="connsiteY3" fmla="*/ 477041 h 936552"/>
              <a:gd name="connsiteX4" fmla="*/ 1947 w 959392"/>
              <a:gd name="connsiteY4" fmla="*/ 0 h 936552"/>
              <a:gd name="connsiteX0" fmla="*/ 102053 w 1059498"/>
              <a:gd name="connsiteY0" fmla="*/ 0 h 936552"/>
              <a:gd name="connsiteX1" fmla="*/ 1059498 w 1059498"/>
              <a:gd name="connsiteY1" fmla="*/ 936552 h 936552"/>
              <a:gd name="connsiteX2" fmla="*/ 867389 w 1059498"/>
              <a:gd name="connsiteY2" fmla="*/ 936552 h 936552"/>
              <a:gd name="connsiteX3" fmla="*/ 0 w 1059498"/>
              <a:gd name="connsiteY3" fmla="*/ 84611 h 936552"/>
              <a:gd name="connsiteX4" fmla="*/ 102053 w 1059498"/>
              <a:gd name="connsiteY4" fmla="*/ 0 h 936552"/>
              <a:gd name="connsiteX0" fmla="*/ 94433 w 1051878"/>
              <a:gd name="connsiteY0" fmla="*/ 0 h 936552"/>
              <a:gd name="connsiteX1" fmla="*/ 1051878 w 1051878"/>
              <a:gd name="connsiteY1" fmla="*/ 936552 h 936552"/>
              <a:gd name="connsiteX2" fmla="*/ 859769 w 1051878"/>
              <a:gd name="connsiteY2" fmla="*/ 936552 h 936552"/>
              <a:gd name="connsiteX3" fmla="*/ 0 w 1051878"/>
              <a:gd name="connsiteY3" fmla="*/ 96041 h 936552"/>
              <a:gd name="connsiteX4" fmla="*/ 94433 w 1051878"/>
              <a:gd name="connsiteY4" fmla="*/ 0 h 9365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878" h="936552">
                <a:moveTo>
                  <a:pt x="94433" y="0"/>
                </a:moveTo>
                <a:lnTo>
                  <a:pt x="1051878" y="936552"/>
                </a:lnTo>
                <a:lnTo>
                  <a:pt x="859769" y="936552"/>
                </a:lnTo>
                <a:lnTo>
                  <a:pt x="0" y="96041"/>
                </a:lnTo>
                <a:lnTo>
                  <a:pt x="94433" y="0"/>
                </a:lnTo>
                <a:close/>
              </a:path>
            </a:pathLst>
          </a:custGeom>
          <a:solidFill>
            <a:srgbClr val="F53C3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9" name="Text Placeholder 9"/>
          <p:cNvSpPr>
            <a:spLocks noGrp="1"/>
          </p:cNvSpPr>
          <p:nvPr>
            <p:ph type="body" sz="quarter" idx="19" hasCustomPrompt="1"/>
          </p:nvPr>
        </p:nvSpPr>
        <p:spPr>
          <a:xfrm>
            <a:off x="395684" y="425896"/>
            <a:ext cx="3211945" cy="320088"/>
          </a:xfrm>
        </p:spPr>
        <p:txBody>
          <a:bodyPr wrap="square">
            <a:spAutoFit/>
          </a:bodyPr>
          <a:lstStyle>
            <a:lvl1pPr>
              <a:lnSpc>
                <a:spcPct val="80000"/>
              </a:lnSpc>
              <a:defRPr sz="2600">
                <a:solidFill>
                  <a:srgbClr val="F53C32"/>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dirty="0"/>
              <a:t>Health</a:t>
            </a:r>
          </a:p>
        </p:txBody>
      </p:sp>
    </p:spTree>
    <p:extLst>
      <p:ext uri="{BB962C8B-B14F-4D97-AF65-F5344CB8AC3E}">
        <p14:creationId xmlns:p14="http://schemas.microsoft.com/office/powerpoint/2010/main" val="221588804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Front - Capital Delivery">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F15FC69-28F8-4A51-8019-228E677E9AAE}"/>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36" name="Picture Placeholder 33">
            <a:extLst>
              <a:ext uri="{FF2B5EF4-FFF2-40B4-BE49-F238E27FC236}">
                <a16:creationId xmlns:a16="http://schemas.microsoft.com/office/drawing/2014/main" id="{3ABB6967-29E4-4A7B-9CD4-485C8C70D6BA}"/>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37" name="Text Placeholder 9">
            <a:extLst>
              <a:ext uri="{FF2B5EF4-FFF2-40B4-BE49-F238E27FC236}">
                <a16:creationId xmlns:a16="http://schemas.microsoft.com/office/drawing/2014/main" id="{9FDA6B43-7F01-4F06-9C6F-0B7CE9EF3EFC}"/>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FADC00"/>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8" name="Text Placeholder 9">
            <a:extLst>
              <a:ext uri="{FF2B5EF4-FFF2-40B4-BE49-F238E27FC236}">
                <a16:creationId xmlns:a16="http://schemas.microsoft.com/office/drawing/2014/main" id="{36F8AB40-749F-44DF-95F4-CB3B7DCF4C25}"/>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4" name="Text Placeholder 9">
            <a:extLst>
              <a:ext uri="{FF2B5EF4-FFF2-40B4-BE49-F238E27FC236}">
                <a16:creationId xmlns:a16="http://schemas.microsoft.com/office/drawing/2014/main" id="{3CA5F4C7-0A8B-4BD2-9412-3DD25BEB24E4}"/>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6" name="Picture 5"/>
          <p:cNvPicPr>
            <a:picLocks noChangeAspect="1"/>
          </p:cNvPicPr>
          <p:nvPr userDrawn="1"/>
        </p:nvPicPr>
        <p:blipFill rotWithShape="1">
          <a:blip r:embed="rId2"/>
          <a:srcRect t="11035" r="49234" b="4651"/>
          <a:stretch/>
        </p:blipFill>
        <p:spPr>
          <a:xfrm>
            <a:off x="3804486" y="215905"/>
            <a:ext cx="1634133" cy="2708923"/>
          </a:xfrm>
          <a:prstGeom prst="rect">
            <a:avLst/>
          </a:prstGeom>
        </p:spPr>
      </p:pic>
      <p:sp>
        <p:nvSpPr>
          <p:cNvPr id="46" name="Text Placeholder 9">
            <a:extLst>
              <a:ext uri="{FF2B5EF4-FFF2-40B4-BE49-F238E27FC236}">
                <a16:creationId xmlns:a16="http://schemas.microsoft.com/office/drawing/2014/main" id="{0C1F5B31-C0A5-4AF9-98E1-8D88A537EACE}"/>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6" name="Text Placeholder 9">
            <a:extLst>
              <a:ext uri="{FF2B5EF4-FFF2-40B4-BE49-F238E27FC236}">
                <a16:creationId xmlns:a16="http://schemas.microsoft.com/office/drawing/2014/main" id="{0140DBF2-3BA6-40B8-B529-19E4AB1548B9}"/>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sp>
        <p:nvSpPr>
          <p:cNvPr id="2" name="Freeform: Shape 1"/>
          <p:cNvSpPr/>
          <p:nvPr userDrawn="1"/>
        </p:nvSpPr>
        <p:spPr bwMode="auto">
          <a:xfrm>
            <a:off x="3894881" y="1574157"/>
            <a:ext cx="1484453" cy="1354238"/>
          </a:xfrm>
          <a:custGeom>
            <a:avLst/>
            <a:gdLst>
              <a:gd name="connsiteX0" fmla="*/ 1484453 w 1484453"/>
              <a:gd name="connsiteY0" fmla="*/ 1351344 h 1354238"/>
              <a:gd name="connsiteX1" fmla="*/ 1296365 w 1484453"/>
              <a:gd name="connsiteY1" fmla="*/ 1354238 h 1354238"/>
              <a:gd name="connsiteX2" fmla="*/ 818909 w 1484453"/>
              <a:gd name="connsiteY2" fmla="*/ 882570 h 1354238"/>
              <a:gd name="connsiteX3" fmla="*/ 853633 w 1484453"/>
              <a:gd name="connsiteY3" fmla="*/ 850739 h 1354238"/>
              <a:gd name="connsiteX4" fmla="*/ 0 w 1484453"/>
              <a:gd name="connsiteY4" fmla="*/ 0 h 1354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4453" h="1354238">
                <a:moveTo>
                  <a:pt x="1484453" y="1351344"/>
                </a:moveTo>
                <a:lnTo>
                  <a:pt x="1296365" y="1354238"/>
                </a:lnTo>
                <a:lnTo>
                  <a:pt x="818909" y="882570"/>
                </a:lnTo>
                <a:lnTo>
                  <a:pt x="853633" y="850739"/>
                </a:lnTo>
                <a:lnTo>
                  <a:pt x="0" y="0"/>
                </a:lnTo>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1" i="0" u="none" strike="noStrike" cap="none" normalizeH="0" baseline="0">
              <a:ln>
                <a:noFill/>
              </a:ln>
              <a:solidFill>
                <a:srgbClr val="0079C1"/>
              </a:solidFill>
              <a:effectLst/>
              <a:latin typeface="Arial" charset="0"/>
              <a:ea typeface="ＭＳ Ｐゴシック" pitchFamily="48" charset="-128"/>
            </a:endParaRPr>
          </a:p>
        </p:txBody>
      </p:sp>
      <p:sp>
        <p:nvSpPr>
          <p:cNvPr id="20" name="Freeform: Shape 19"/>
          <p:cNvSpPr/>
          <p:nvPr userDrawn="1"/>
        </p:nvSpPr>
        <p:spPr bwMode="auto">
          <a:xfrm>
            <a:off x="4656595" y="2302204"/>
            <a:ext cx="737979" cy="629477"/>
          </a:xfrm>
          <a:custGeom>
            <a:avLst/>
            <a:gdLst>
              <a:gd name="connsiteX0" fmla="*/ 94433 w 659448"/>
              <a:gd name="connsiteY0" fmla="*/ 0 h 555552"/>
              <a:gd name="connsiteX1" fmla="*/ 659448 w 659448"/>
              <a:gd name="connsiteY1" fmla="*/ 555552 h 555552"/>
              <a:gd name="connsiteX2" fmla="*/ 467339 w 659448"/>
              <a:gd name="connsiteY2" fmla="*/ 555552 h 555552"/>
              <a:gd name="connsiteX3" fmla="*/ 0 w 659448"/>
              <a:gd name="connsiteY3" fmla="*/ 96041 h 555552"/>
              <a:gd name="connsiteX0" fmla="*/ 1947 w 959392"/>
              <a:gd name="connsiteY0" fmla="*/ 0 h 936552"/>
              <a:gd name="connsiteX1" fmla="*/ 959392 w 959392"/>
              <a:gd name="connsiteY1" fmla="*/ 936552 h 936552"/>
              <a:gd name="connsiteX2" fmla="*/ 767283 w 959392"/>
              <a:gd name="connsiteY2" fmla="*/ 936552 h 936552"/>
              <a:gd name="connsiteX3" fmla="*/ 299944 w 959392"/>
              <a:gd name="connsiteY3" fmla="*/ 477041 h 936552"/>
              <a:gd name="connsiteX4" fmla="*/ 1947 w 959392"/>
              <a:gd name="connsiteY4" fmla="*/ 0 h 936552"/>
              <a:gd name="connsiteX0" fmla="*/ 102053 w 1059498"/>
              <a:gd name="connsiteY0" fmla="*/ 0 h 936552"/>
              <a:gd name="connsiteX1" fmla="*/ 1059498 w 1059498"/>
              <a:gd name="connsiteY1" fmla="*/ 936552 h 936552"/>
              <a:gd name="connsiteX2" fmla="*/ 867389 w 1059498"/>
              <a:gd name="connsiteY2" fmla="*/ 936552 h 936552"/>
              <a:gd name="connsiteX3" fmla="*/ 0 w 1059498"/>
              <a:gd name="connsiteY3" fmla="*/ 84611 h 936552"/>
              <a:gd name="connsiteX4" fmla="*/ 102053 w 1059498"/>
              <a:gd name="connsiteY4" fmla="*/ 0 h 936552"/>
              <a:gd name="connsiteX0" fmla="*/ 94433 w 1051878"/>
              <a:gd name="connsiteY0" fmla="*/ 0 h 936552"/>
              <a:gd name="connsiteX1" fmla="*/ 1051878 w 1051878"/>
              <a:gd name="connsiteY1" fmla="*/ 936552 h 936552"/>
              <a:gd name="connsiteX2" fmla="*/ 859769 w 1051878"/>
              <a:gd name="connsiteY2" fmla="*/ 936552 h 936552"/>
              <a:gd name="connsiteX3" fmla="*/ 0 w 1051878"/>
              <a:gd name="connsiteY3" fmla="*/ 96041 h 936552"/>
              <a:gd name="connsiteX4" fmla="*/ 94433 w 1051878"/>
              <a:gd name="connsiteY4" fmla="*/ 0 h 936552"/>
              <a:gd name="connsiteX0" fmla="*/ 0 w 957445"/>
              <a:gd name="connsiteY0" fmla="*/ 0 h 936552"/>
              <a:gd name="connsiteX1" fmla="*/ 957445 w 957445"/>
              <a:gd name="connsiteY1" fmla="*/ 936552 h 936552"/>
              <a:gd name="connsiteX2" fmla="*/ 765336 w 957445"/>
              <a:gd name="connsiteY2" fmla="*/ 936552 h 936552"/>
              <a:gd name="connsiteX3" fmla="*/ 219466 w 957445"/>
              <a:gd name="connsiteY3" fmla="*/ 403116 h 936552"/>
              <a:gd name="connsiteX4" fmla="*/ 0 w 957445"/>
              <a:gd name="connsiteY4" fmla="*/ 0 h 936552"/>
              <a:gd name="connsiteX0" fmla="*/ 87609 w 737979"/>
              <a:gd name="connsiteY0" fmla="*/ 0 h 629477"/>
              <a:gd name="connsiteX1" fmla="*/ 737979 w 737979"/>
              <a:gd name="connsiteY1" fmla="*/ 629477 h 629477"/>
              <a:gd name="connsiteX2" fmla="*/ 545870 w 737979"/>
              <a:gd name="connsiteY2" fmla="*/ 629477 h 629477"/>
              <a:gd name="connsiteX3" fmla="*/ 0 w 737979"/>
              <a:gd name="connsiteY3" fmla="*/ 96041 h 629477"/>
              <a:gd name="connsiteX4" fmla="*/ 87609 w 737979"/>
              <a:gd name="connsiteY4" fmla="*/ 0 h 629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979" h="629477">
                <a:moveTo>
                  <a:pt x="87609" y="0"/>
                </a:moveTo>
                <a:lnTo>
                  <a:pt x="737979" y="629477"/>
                </a:lnTo>
                <a:lnTo>
                  <a:pt x="545870" y="629477"/>
                </a:lnTo>
                <a:lnTo>
                  <a:pt x="0" y="96041"/>
                </a:lnTo>
                <a:lnTo>
                  <a:pt x="87609" y="0"/>
                </a:lnTo>
                <a:close/>
              </a:path>
            </a:pathLst>
          </a:custGeom>
          <a:solidFill>
            <a:srgbClr val="FADC00"/>
          </a:solidFill>
          <a:ln w="9525" cap="flat" cmpd="sng" algn="ctr">
            <a:solidFill>
              <a:srgbClr val="FADC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21" name="Text Placeholder 9"/>
          <p:cNvSpPr>
            <a:spLocks noGrp="1"/>
          </p:cNvSpPr>
          <p:nvPr>
            <p:ph type="body" sz="quarter" idx="19" hasCustomPrompt="1"/>
          </p:nvPr>
        </p:nvSpPr>
        <p:spPr>
          <a:xfrm>
            <a:off x="395684" y="425896"/>
            <a:ext cx="3211945" cy="320088"/>
          </a:xfrm>
        </p:spPr>
        <p:txBody>
          <a:bodyPr wrap="square">
            <a:spAutoFit/>
          </a:bodyPr>
          <a:lstStyle>
            <a:lvl1pPr>
              <a:lnSpc>
                <a:spcPct val="80000"/>
              </a:lnSpc>
              <a:defRPr sz="2600">
                <a:solidFill>
                  <a:srgbClr val="FADC00"/>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dirty="0"/>
              <a:t>Safety</a:t>
            </a:r>
          </a:p>
        </p:txBody>
      </p:sp>
    </p:spTree>
    <p:extLst>
      <p:ext uri="{BB962C8B-B14F-4D97-AF65-F5344CB8AC3E}">
        <p14:creationId xmlns:p14="http://schemas.microsoft.com/office/powerpoint/2010/main" val="202095162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ront - Gas Transmissi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A2056A0-BF66-4C14-B9FA-8E7C278D25A0}"/>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4" name="Picture Placeholder 33">
            <a:extLst>
              <a:ext uri="{FF2B5EF4-FFF2-40B4-BE49-F238E27FC236}">
                <a16:creationId xmlns:a16="http://schemas.microsoft.com/office/drawing/2014/main" id="{9AEE603E-57F6-4AD9-8B71-9494488617F8}"/>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18" name="Text Placeholder 9">
            <a:extLst>
              <a:ext uri="{FF2B5EF4-FFF2-40B4-BE49-F238E27FC236}">
                <a16:creationId xmlns:a16="http://schemas.microsoft.com/office/drawing/2014/main" id="{1F55A8E7-90EB-4ECF-9434-721BD211AC49}"/>
              </a:ext>
            </a:extLst>
          </p:cNvPr>
          <p:cNvSpPr>
            <a:spLocks noGrp="1"/>
          </p:cNvSpPr>
          <p:nvPr>
            <p:ph type="body" sz="quarter" idx="12"/>
          </p:nvPr>
        </p:nvSpPr>
        <p:spPr>
          <a:xfrm>
            <a:off x="43200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0" name="Text Placeholder 9">
            <a:extLst>
              <a:ext uri="{FF2B5EF4-FFF2-40B4-BE49-F238E27FC236}">
                <a16:creationId xmlns:a16="http://schemas.microsoft.com/office/drawing/2014/main" id="{79796491-D917-4CB1-9B5E-AF76353F6C57}"/>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3" name="Text Placeholder 9">
            <a:extLst>
              <a:ext uri="{FF2B5EF4-FFF2-40B4-BE49-F238E27FC236}">
                <a16:creationId xmlns:a16="http://schemas.microsoft.com/office/drawing/2014/main" id="{39747855-1C55-4509-911B-F470D42AB401}"/>
              </a:ext>
            </a:extLst>
          </p:cNvPr>
          <p:cNvSpPr>
            <a:spLocks noGrp="1"/>
          </p:cNvSpPr>
          <p:nvPr>
            <p:ph type="body" sz="quarter" idx="17"/>
          </p:nvPr>
        </p:nvSpPr>
        <p:spPr>
          <a:xfrm>
            <a:off x="2718707"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Text Placeholder 9">
            <a:extLst>
              <a:ext uri="{FF2B5EF4-FFF2-40B4-BE49-F238E27FC236}">
                <a16:creationId xmlns:a16="http://schemas.microsoft.com/office/drawing/2014/main" id="{E657385C-B987-42A2-BBA8-14EB0D3713C7}"/>
              </a:ext>
            </a:extLst>
          </p:cNvPr>
          <p:cNvSpPr>
            <a:spLocks noGrp="1"/>
          </p:cNvSpPr>
          <p:nvPr>
            <p:ph type="body" sz="quarter" idx="18"/>
          </p:nvPr>
        </p:nvSpPr>
        <p:spPr>
          <a:xfrm>
            <a:off x="2718707" y="3394157"/>
            <a:ext cx="4410707"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5" name="Freeform: Shape 14">
            <a:extLst>
              <a:ext uri="{FF2B5EF4-FFF2-40B4-BE49-F238E27FC236}">
                <a16:creationId xmlns:a16="http://schemas.microsoft.com/office/drawing/2014/main" id="{E1FBA0C8-EE82-484F-98C4-163BED8F2678}"/>
              </a:ext>
            </a:extLst>
          </p:cNvPr>
          <p:cNvSpPr/>
          <p:nvPr userDrawn="1"/>
        </p:nvSpPr>
        <p:spPr>
          <a:xfrm>
            <a:off x="213518" y="427547"/>
            <a:ext cx="1766627" cy="443050"/>
          </a:xfrm>
          <a:custGeom>
            <a:avLst/>
            <a:gdLst>
              <a:gd name="connsiteX0" fmla="*/ 1410176 w 6038850"/>
              <a:gd name="connsiteY0" fmla="*/ 611981 h 1514475"/>
              <a:gd name="connsiteX1" fmla="*/ 1324451 w 6038850"/>
              <a:gd name="connsiteY1" fmla="*/ 630079 h 1514475"/>
              <a:gd name="connsiteX2" fmla="*/ 1201579 w 6038850"/>
              <a:gd name="connsiteY2" fmla="*/ 606267 h 1514475"/>
              <a:gd name="connsiteX3" fmla="*/ 1109186 w 6038850"/>
              <a:gd name="connsiteY3" fmla="*/ 540544 h 1514475"/>
              <a:gd name="connsiteX4" fmla="*/ 1052036 w 6038850"/>
              <a:gd name="connsiteY4" fmla="*/ 442436 h 1514475"/>
              <a:gd name="connsiteX5" fmla="*/ 1032034 w 6038850"/>
              <a:gd name="connsiteY5" fmla="*/ 321469 h 1514475"/>
              <a:gd name="connsiteX6" fmla="*/ 1052036 w 6038850"/>
              <a:gd name="connsiteY6" fmla="*/ 197644 h 1514475"/>
              <a:gd name="connsiteX7" fmla="*/ 1109186 w 6038850"/>
              <a:gd name="connsiteY7" fmla="*/ 97631 h 1514475"/>
              <a:gd name="connsiteX8" fmla="*/ 1201579 w 6038850"/>
              <a:gd name="connsiteY8" fmla="*/ 30956 h 1514475"/>
              <a:gd name="connsiteX9" fmla="*/ 1324451 w 6038850"/>
              <a:gd name="connsiteY9" fmla="*/ 7144 h 1514475"/>
              <a:gd name="connsiteX10" fmla="*/ 1413034 w 6038850"/>
              <a:gd name="connsiteY10" fmla="*/ 20479 h 1514475"/>
              <a:gd name="connsiteX11" fmla="*/ 1490186 w 6038850"/>
              <a:gd name="connsiteY11" fmla="*/ 60484 h 1514475"/>
              <a:gd name="connsiteX12" fmla="*/ 1547336 w 6038850"/>
              <a:gd name="connsiteY12" fmla="*/ 126206 h 1514475"/>
              <a:gd name="connsiteX13" fmla="*/ 1574959 w 6038850"/>
              <a:gd name="connsiteY13" fmla="*/ 216694 h 1514475"/>
              <a:gd name="connsiteX14" fmla="*/ 1450181 w 6038850"/>
              <a:gd name="connsiteY14" fmla="*/ 216694 h 1514475"/>
              <a:gd name="connsiteX15" fmla="*/ 1405414 w 6038850"/>
              <a:gd name="connsiteY15" fmla="*/ 141446 h 1514475"/>
              <a:gd name="connsiteX16" fmla="*/ 1324451 w 6038850"/>
              <a:gd name="connsiteY16" fmla="*/ 116681 h 1514475"/>
              <a:gd name="connsiteX17" fmla="*/ 1249204 w 6038850"/>
              <a:gd name="connsiteY17" fmla="*/ 133826 h 1514475"/>
              <a:gd name="connsiteX18" fmla="*/ 1198721 w 6038850"/>
              <a:gd name="connsiteY18" fmla="*/ 179546 h 1514475"/>
              <a:gd name="connsiteX19" fmla="*/ 1171099 w 6038850"/>
              <a:gd name="connsiteY19" fmla="*/ 245269 h 1514475"/>
              <a:gd name="connsiteX20" fmla="*/ 1162526 w 6038850"/>
              <a:gd name="connsiteY20" fmla="*/ 321469 h 1514475"/>
              <a:gd name="connsiteX21" fmla="*/ 1171099 w 6038850"/>
              <a:gd name="connsiteY21" fmla="*/ 394811 h 1514475"/>
              <a:gd name="connsiteX22" fmla="*/ 1198721 w 6038850"/>
              <a:gd name="connsiteY22" fmla="*/ 458629 h 1514475"/>
              <a:gd name="connsiteX23" fmla="*/ 1249204 w 6038850"/>
              <a:gd name="connsiteY23" fmla="*/ 504349 h 1514475"/>
              <a:gd name="connsiteX24" fmla="*/ 1324451 w 6038850"/>
              <a:gd name="connsiteY24" fmla="*/ 521494 h 1514475"/>
              <a:gd name="connsiteX25" fmla="*/ 1424464 w 6038850"/>
              <a:gd name="connsiteY25" fmla="*/ 488156 h 1514475"/>
              <a:gd name="connsiteX26" fmla="*/ 1465421 w 6038850"/>
              <a:gd name="connsiteY26" fmla="*/ 392906 h 1514475"/>
              <a:gd name="connsiteX27" fmla="*/ 1333976 w 6038850"/>
              <a:gd name="connsiteY27" fmla="*/ 392906 h 1514475"/>
              <a:gd name="connsiteX28" fmla="*/ 1333976 w 6038850"/>
              <a:gd name="connsiteY28" fmla="*/ 294799 h 1514475"/>
              <a:gd name="connsiteX29" fmla="*/ 1584484 w 6038850"/>
              <a:gd name="connsiteY29" fmla="*/ 294799 h 1514475"/>
              <a:gd name="connsiteX30" fmla="*/ 1584484 w 6038850"/>
              <a:gd name="connsiteY30" fmla="*/ 616744 h 1514475"/>
              <a:gd name="connsiteX31" fmla="*/ 1500664 w 6038850"/>
              <a:gd name="connsiteY31" fmla="*/ 616744 h 1514475"/>
              <a:gd name="connsiteX32" fmla="*/ 1487329 w 6038850"/>
              <a:gd name="connsiteY32" fmla="*/ 549117 h 1514475"/>
              <a:gd name="connsiteX33" fmla="*/ 1410176 w 6038850"/>
              <a:gd name="connsiteY33" fmla="*/ 611981 h 1514475"/>
              <a:gd name="connsiteX34" fmla="*/ 1656874 w 6038850"/>
              <a:gd name="connsiteY34" fmla="*/ 318611 h 1514475"/>
              <a:gd name="connsiteX35" fmla="*/ 1677829 w 6038850"/>
              <a:gd name="connsiteY35" fmla="*/ 249079 h 1514475"/>
              <a:gd name="connsiteX36" fmla="*/ 1724501 w 6038850"/>
              <a:gd name="connsiteY36" fmla="*/ 205264 h 1514475"/>
              <a:gd name="connsiteX37" fmla="*/ 1788319 w 6038850"/>
              <a:gd name="connsiteY37" fmla="*/ 181451 h 1514475"/>
              <a:gd name="connsiteX38" fmla="*/ 1859756 w 6038850"/>
              <a:gd name="connsiteY38" fmla="*/ 174784 h 1514475"/>
              <a:gd name="connsiteX39" fmla="*/ 1925479 w 6038850"/>
              <a:gd name="connsiteY39" fmla="*/ 179546 h 1514475"/>
              <a:gd name="connsiteX40" fmla="*/ 1986439 w 6038850"/>
              <a:gd name="connsiteY40" fmla="*/ 197644 h 1514475"/>
              <a:gd name="connsiteX41" fmla="*/ 2031206 w 6038850"/>
              <a:gd name="connsiteY41" fmla="*/ 234791 h 1514475"/>
              <a:gd name="connsiteX42" fmla="*/ 2048351 w 6038850"/>
              <a:gd name="connsiteY42" fmla="*/ 297656 h 1514475"/>
              <a:gd name="connsiteX43" fmla="*/ 2048351 w 6038850"/>
              <a:gd name="connsiteY43" fmla="*/ 521494 h 1514475"/>
              <a:gd name="connsiteX44" fmla="*/ 2052161 w 6038850"/>
              <a:gd name="connsiteY44" fmla="*/ 577692 h 1514475"/>
              <a:gd name="connsiteX45" fmla="*/ 2063591 w 6038850"/>
              <a:gd name="connsiteY45" fmla="*/ 617696 h 1514475"/>
              <a:gd name="connsiteX46" fmla="*/ 1943576 w 6038850"/>
              <a:gd name="connsiteY46" fmla="*/ 617696 h 1514475"/>
              <a:gd name="connsiteX47" fmla="*/ 1937861 w 6038850"/>
              <a:gd name="connsiteY47" fmla="*/ 597694 h 1514475"/>
              <a:gd name="connsiteX48" fmla="*/ 1935004 w 6038850"/>
              <a:gd name="connsiteY48" fmla="*/ 576739 h 1514475"/>
              <a:gd name="connsiteX49" fmla="*/ 1868329 w 6038850"/>
              <a:gd name="connsiteY49" fmla="*/ 617696 h 1514475"/>
              <a:gd name="connsiteX50" fmla="*/ 1790224 w 6038850"/>
              <a:gd name="connsiteY50" fmla="*/ 629126 h 1514475"/>
              <a:gd name="connsiteX51" fmla="*/ 1733074 w 6038850"/>
              <a:gd name="connsiteY51" fmla="*/ 621506 h 1514475"/>
              <a:gd name="connsiteX52" fmla="*/ 1686401 w 6038850"/>
              <a:gd name="connsiteY52" fmla="*/ 597694 h 1514475"/>
              <a:gd name="connsiteX53" fmla="*/ 1654969 w 6038850"/>
              <a:gd name="connsiteY53" fmla="*/ 557689 h 1514475"/>
              <a:gd name="connsiteX54" fmla="*/ 1643539 w 6038850"/>
              <a:gd name="connsiteY54" fmla="*/ 500539 h 1514475"/>
              <a:gd name="connsiteX55" fmla="*/ 1656874 w 6038850"/>
              <a:gd name="connsiteY55" fmla="*/ 440531 h 1514475"/>
              <a:gd name="connsiteX56" fmla="*/ 1690211 w 6038850"/>
              <a:gd name="connsiteY56" fmla="*/ 402431 h 1514475"/>
              <a:gd name="connsiteX57" fmla="*/ 1736884 w 6038850"/>
              <a:gd name="connsiteY57" fmla="*/ 381476 h 1514475"/>
              <a:gd name="connsiteX58" fmla="*/ 1790224 w 6038850"/>
              <a:gd name="connsiteY58" fmla="*/ 370046 h 1514475"/>
              <a:gd name="connsiteX59" fmla="*/ 1842611 w 6038850"/>
              <a:gd name="connsiteY59" fmla="*/ 363379 h 1514475"/>
              <a:gd name="connsiteX60" fmla="*/ 1888331 w 6038850"/>
              <a:gd name="connsiteY60" fmla="*/ 355759 h 1514475"/>
              <a:gd name="connsiteX61" fmla="*/ 1919764 w 6038850"/>
              <a:gd name="connsiteY61" fmla="*/ 341471 h 1514475"/>
              <a:gd name="connsiteX62" fmla="*/ 1930241 w 6038850"/>
              <a:gd name="connsiteY62" fmla="*/ 313849 h 1514475"/>
              <a:gd name="connsiteX63" fmla="*/ 1923574 w 6038850"/>
              <a:gd name="connsiteY63" fmla="*/ 283369 h 1514475"/>
              <a:gd name="connsiteX64" fmla="*/ 1906429 w 6038850"/>
              <a:gd name="connsiteY64" fmla="*/ 266224 h 1514475"/>
              <a:gd name="connsiteX65" fmla="*/ 1882616 w 6038850"/>
              <a:gd name="connsiteY65" fmla="*/ 257651 h 1514475"/>
              <a:gd name="connsiteX66" fmla="*/ 1853089 w 6038850"/>
              <a:gd name="connsiteY66" fmla="*/ 255746 h 1514475"/>
              <a:gd name="connsiteX67" fmla="*/ 1797844 w 6038850"/>
              <a:gd name="connsiteY67" fmla="*/ 270986 h 1514475"/>
              <a:gd name="connsiteX68" fmla="*/ 1774031 w 6038850"/>
              <a:gd name="connsiteY68" fmla="*/ 321469 h 1514475"/>
              <a:gd name="connsiteX69" fmla="*/ 1656874 w 6038850"/>
              <a:gd name="connsiteY69" fmla="*/ 321469 h 1514475"/>
              <a:gd name="connsiteX70" fmla="*/ 1930241 w 6038850"/>
              <a:gd name="connsiteY70" fmla="*/ 406241 h 1514475"/>
              <a:gd name="connsiteX71" fmla="*/ 1911191 w 6038850"/>
              <a:gd name="connsiteY71" fmla="*/ 416719 h 1514475"/>
              <a:gd name="connsiteX72" fmla="*/ 1887379 w 6038850"/>
              <a:gd name="connsiteY72" fmla="*/ 423386 h 1514475"/>
              <a:gd name="connsiteX73" fmla="*/ 1860709 w 6038850"/>
              <a:gd name="connsiteY73" fmla="*/ 427196 h 1514475"/>
              <a:gd name="connsiteX74" fmla="*/ 1832134 w 6038850"/>
              <a:gd name="connsiteY74" fmla="*/ 431006 h 1514475"/>
              <a:gd name="connsiteX75" fmla="*/ 1805464 w 6038850"/>
              <a:gd name="connsiteY75" fmla="*/ 437674 h 1514475"/>
              <a:gd name="connsiteX76" fmla="*/ 1782604 w 6038850"/>
              <a:gd name="connsiteY76" fmla="*/ 449104 h 1514475"/>
              <a:gd name="connsiteX77" fmla="*/ 1767364 w 6038850"/>
              <a:gd name="connsiteY77" fmla="*/ 467201 h 1514475"/>
              <a:gd name="connsiteX78" fmla="*/ 1761649 w 6038850"/>
              <a:gd name="connsiteY78" fmla="*/ 494824 h 1514475"/>
              <a:gd name="connsiteX79" fmla="*/ 1767364 w 6038850"/>
              <a:gd name="connsiteY79" fmla="*/ 521494 h 1514475"/>
              <a:gd name="connsiteX80" fmla="*/ 1783556 w 6038850"/>
              <a:gd name="connsiteY80" fmla="*/ 538639 h 1514475"/>
              <a:gd name="connsiteX81" fmla="*/ 1807369 w 6038850"/>
              <a:gd name="connsiteY81" fmla="*/ 547211 h 1514475"/>
              <a:gd name="connsiteX82" fmla="*/ 1834991 w 6038850"/>
              <a:gd name="connsiteY82" fmla="*/ 550069 h 1514475"/>
              <a:gd name="connsiteX83" fmla="*/ 1889284 w 6038850"/>
              <a:gd name="connsiteY83" fmla="*/ 538639 h 1514475"/>
              <a:gd name="connsiteX84" fmla="*/ 1917859 w 6038850"/>
              <a:gd name="connsiteY84" fmla="*/ 511016 h 1514475"/>
              <a:gd name="connsiteX85" fmla="*/ 1929289 w 6038850"/>
              <a:gd name="connsiteY85" fmla="*/ 477679 h 1514475"/>
              <a:gd name="connsiteX86" fmla="*/ 1931194 w 6038850"/>
              <a:gd name="connsiteY86" fmla="*/ 451009 h 1514475"/>
              <a:gd name="connsiteX87" fmla="*/ 1931194 w 6038850"/>
              <a:gd name="connsiteY87" fmla="*/ 406241 h 1514475"/>
              <a:gd name="connsiteX88" fmla="*/ 2222659 w 6038850"/>
              <a:gd name="connsiteY88" fmla="*/ 510064 h 1514475"/>
              <a:gd name="connsiteX89" fmla="*/ 2242661 w 6038850"/>
              <a:gd name="connsiteY89" fmla="*/ 532924 h 1514475"/>
              <a:gd name="connsiteX90" fmla="*/ 2271236 w 6038850"/>
              <a:gd name="connsiteY90" fmla="*/ 546259 h 1514475"/>
              <a:gd name="connsiteX91" fmla="*/ 2304574 w 6038850"/>
              <a:gd name="connsiteY91" fmla="*/ 550069 h 1514475"/>
              <a:gd name="connsiteX92" fmla="*/ 2331244 w 6038850"/>
              <a:gd name="connsiteY92" fmla="*/ 547211 h 1514475"/>
              <a:gd name="connsiteX93" fmla="*/ 2356009 w 6038850"/>
              <a:gd name="connsiteY93" fmla="*/ 537686 h 1514475"/>
              <a:gd name="connsiteX94" fmla="*/ 2375059 w 6038850"/>
              <a:gd name="connsiteY94" fmla="*/ 520541 h 1514475"/>
              <a:gd name="connsiteX95" fmla="*/ 2382679 w 6038850"/>
              <a:gd name="connsiteY95" fmla="*/ 493871 h 1514475"/>
              <a:gd name="connsiteX96" fmla="*/ 2347436 w 6038850"/>
              <a:gd name="connsiteY96" fmla="*/ 453866 h 1514475"/>
              <a:gd name="connsiteX97" fmla="*/ 2248376 w 6038850"/>
              <a:gd name="connsiteY97" fmla="*/ 427196 h 1514475"/>
              <a:gd name="connsiteX98" fmla="*/ 2197894 w 6038850"/>
              <a:gd name="connsiteY98" fmla="*/ 413861 h 1514475"/>
              <a:gd name="connsiteX99" fmla="*/ 2154079 w 6038850"/>
              <a:gd name="connsiteY99" fmla="*/ 392906 h 1514475"/>
              <a:gd name="connsiteX100" fmla="*/ 2123599 w 6038850"/>
              <a:gd name="connsiteY100" fmla="*/ 360521 h 1514475"/>
              <a:gd name="connsiteX101" fmla="*/ 2112169 w 6038850"/>
              <a:gd name="connsiteY101" fmla="*/ 312896 h 1514475"/>
              <a:gd name="connsiteX102" fmla="*/ 2128361 w 6038850"/>
              <a:gd name="connsiteY102" fmla="*/ 244316 h 1514475"/>
              <a:gd name="connsiteX103" fmla="*/ 2171224 w 6038850"/>
              <a:gd name="connsiteY103" fmla="*/ 202406 h 1514475"/>
              <a:gd name="connsiteX104" fmla="*/ 2231231 w 6038850"/>
              <a:gd name="connsiteY104" fmla="*/ 180499 h 1514475"/>
              <a:gd name="connsiteX105" fmla="*/ 2299811 w 6038850"/>
              <a:gd name="connsiteY105" fmla="*/ 173831 h 1514475"/>
              <a:gd name="connsiteX106" fmla="*/ 2367439 w 6038850"/>
              <a:gd name="connsiteY106" fmla="*/ 180499 h 1514475"/>
              <a:gd name="connsiteX107" fmla="*/ 2426494 w 6038850"/>
              <a:gd name="connsiteY107" fmla="*/ 203359 h 1514475"/>
              <a:gd name="connsiteX108" fmla="*/ 2469356 w 6038850"/>
              <a:gd name="connsiteY108" fmla="*/ 245269 h 1514475"/>
              <a:gd name="connsiteX109" fmla="*/ 2489359 w 6038850"/>
              <a:gd name="connsiteY109" fmla="*/ 311944 h 1514475"/>
              <a:gd name="connsiteX110" fmla="*/ 2376964 w 6038850"/>
              <a:gd name="connsiteY110" fmla="*/ 311944 h 1514475"/>
              <a:gd name="connsiteX111" fmla="*/ 2351246 w 6038850"/>
              <a:gd name="connsiteY111" fmla="*/ 265271 h 1514475"/>
              <a:gd name="connsiteX112" fmla="*/ 2296001 w 6038850"/>
              <a:gd name="connsiteY112" fmla="*/ 252889 h 1514475"/>
              <a:gd name="connsiteX113" fmla="*/ 2274094 w 6038850"/>
              <a:gd name="connsiteY113" fmla="*/ 253841 h 1514475"/>
              <a:gd name="connsiteX114" fmla="*/ 2253139 w 6038850"/>
              <a:gd name="connsiteY114" fmla="*/ 259556 h 1514475"/>
              <a:gd name="connsiteX115" fmla="*/ 2236946 w 6038850"/>
              <a:gd name="connsiteY115" fmla="*/ 271939 h 1514475"/>
              <a:gd name="connsiteX116" fmla="*/ 2230279 w 6038850"/>
              <a:gd name="connsiteY116" fmla="*/ 292894 h 1514475"/>
              <a:gd name="connsiteX117" fmla="*/ 2241709 w 6038850"/>
              <a:gd name="connsiteY117" fmla="*/ 318611 h 1514475"/>
              <a:gd name="connsiteX118" fmla="*/ 2272189 w 6038850"/>
              <a:gd name="connsiteY118" fmla="*/ 334804 h 1514475"/>
              <a:gd name="connsiteX119" fmla="*/ 2315051 w 6038850"/>
              <a:gd name="connsiteY119" fmla="*/ 346234 h 1514475"/>
              <a:gd name="connsiteX120" fmla="*/ 2364581 w 6038850"/>
              <a:gd name="connsiteY120" fmla="*/ 356711 h 1514475"/>
              <a:gd name="connsiteX121" fmla="*/ 2415064 w 6038850"/>
              <a:gd name="connsiteY121" fmla="*/ 370999 h 1514475"/>
              <a:gd name="connsiteX122" fmla="*/ 2458879 w 6038850"/>
              <a:gd name="connsiteY122" fmla="*/ 392906 h 1514475"/>
              <a:gd name="connsiteX123" fmla="*/ 2489359 w 6038850"/>
              <a:gd name="connsiteY123" fmla="*/ 427196 h 1514475"/>
              <a:gd name="connsiteX124" fmla="*/ 2500789 w 6038850"/>
              <a:gd name="connsiteY124" fmla="*/ 477679 h 1514475"/>
              <a:gd name="connsiteX125" fmla="*/ 2483644 w 6038850"/>
              <a:gd name="connsiteY125" fmla="*/ 549117 h 1514475"/>
              <a:gd name="connsiteX126" fmla="*/ 2438876 w 6038850"/>
              <a:gd name="connsiteY126" fmla="*/ 595789 h 1514475"/>
              <a:gd name="connsiteX127" fmla="*/ 2376011 w 6038850"/>
              <a:gd name="connsiteY127" fmla="*/ 620554 h 1514475"/>
              <a:gd name="connsiteX128" fmla="*/ 2303621 w 6038850"/>
              <a:gd name="connsiteY128" fmla="*/ 627221 h 1514475"/>
              <a:gd name="connsiteX129" fmla="*/ 2230279 w 6038850"/>
              <a:gd name="connsiteY129" fmla="*/ 619601 h 1514475"/>
              <a:gd name="connsiteX130" fmla="*/ 2166461 w 6038850"/>
              <a:gd name="connsiteY130" fmla="*/ 594836 h 1514475"/>
              <a:gd name="connsiteX131" fmla="*/ 2120741 w 6038850"/>
              <a:gd name="connsiteY131" fmla="*/ 548164 h 1514475"/>
              <a:gd name="connsiteX132" fmla="*/ 2100739 w 6038850"/>
              <a:gd name="connsiteY132" fmla="*/ 475774 h 1514475"/>
              <a:gd name="connsiteX133" fmla="*/ 2213134 w 6038850"/>
              <a:gd name="connsiteY133" fmla="*/ 475774 h 1514475"/>
              <a:gd name="connsiteX134" fmla="*/ 2222659 w 6038850"/>
              <a:gd name="connsiteY134" fmla="*/ 510064 h 1514475"/>
              <a:gd name="connsiteX135" fmla="*/ 7144 w 6038850"/>
              <a:gd name="connsiteY135" fmla="*/ 11906 h 1514475"/>
              <a:gd name="connsiteX136" fmla="*/ 754856 w 6038850"/>
              <a:gd name="connsiteY136" fmla="*/ 759619 h 1514475"/>
              <a:gd name="connsiteX137" fmla="*/ 7144 w 6038850"/>
              <a:gd name="connsiteY137" fmla="*/ 1507331 h 1514475"/>
              <a:gd name="connsiteX138" fmla="*/ 7144 w 6038850"/>
              <a:gd name="connsiteY138" fmla="*/ 11906 h 1514475"/>
              <a:gd name="connsiteX139" fmla="*/ 1231106 w 6038850"/>
              <a:gd name="connsiteY139" fmla="*/ 1007269 h 1514475"/>
              <a:gd name="connsiteX140" fmla="*/ 1231106 w 6038850"/>
              <a:gd name="connsiteY140" fmla="*/ 1492092 h 1514475"/>
              <a:gd name="connsiteX141" fmla="*/ 1361599 w 6038850"/>
              <a:gd name="connsiteY141" fmla="*/ 1492092 h 1514475"/>
              <a:gd name="connsiteX142" fmla="*/ 1361599 w 6038850"/>
              <a:gd name="connsiteY142" fmla="*/ 1007269 h 1514475"/>
              <a:gd name="connsiteX143" fmla="*/ 1539716 w 6038850"/>
              <a:gd name="connsiteY143" fmla="*/ 1007269 h 1514475"/>
              <a:gd name="connsiteX144" fmla="*/ 1539716 w 6038850"/>
              <a:gd name="connsiteY144" fmla="*/ 896779 h 1514475"/>
              <a:gd name="connsiteX145" fmla="*/ 1052036 w 6038850"/>
              <a:gd name="connsiteY145" fmla="*/ 896779 h 1514475"/>
              <a:gd name="connsiteX146" fmla="*/ 1052036 w 6038850"/>
              <a:gd name="connsiteY146" fmla="*/ 1007269 h 1514475"/>
              <a:gd name="connsiteX147" fmla="*/ 1231106 w 6038850"/>
              <a:gd name="connsiteY147" fmla="*/ 1007269 h 1514475"/>
              <a:gd name="connsiteX148" fmla="*/ 1539716 w 6038850"/>
              <a:gd name="connsiteY148" fmla="*/ 1061561 h 1514475"/>
              <a:gd name="connsiteX149" fmla="*/ 1539716 w 6038850"/>
              <a:gd name="connsiteY149" fmla="*/ 1493044 h 1514475"/>
              <a:gd name="connsiteX150" fmla="*/ 1657826 w 6038850"/>
              <a:gd name="connsiteY150" fmla="*/ 1493044 h 1514475"/>
              <a:gd name="connsiteX151" fmla="*/ 1657826 w 6038850"/>
              <a:gd name="connsiteY151" fmla="*/ 1298734 h 1514475"/>
              <a:gd name="connsiteX152" fmla="*/ 1663541 w 6038850"/>
              <a:gd name="connsiteY152" fmla="*/ 1244442 h 1514475"/>
              <a:gd name="connsiteX153" fmla="*/ 1683544 w 6038850"/>
              <a:gd name="connsiteY153" fmla="*/ 1200626 h 1514475"/>
              <a:gd name="connsiteX154" fmla="*/ 1719739 w 6038850"/>
              <a:gd name="connsiteY154" fmla="*/ 1171099 h 1514475"/>
              <a:gd name="connsiteX155" fmla="*/ 1774984 w 6038850"/>
              <a:gd name="connsiteY155" fmla="*/ 1160622 h 1514475"/>
              <a:gd name="connsiteX156" fmla="*/ 1797844 w 6038850"/>
              <a:gd name="connsiteY156" fmla="*/ 1161574 h 1514475"/>
              <a:gd name="connsiteX157" fmla="*/ 1817846 w 6038850"/>
              <a:gd name="connsiteY157" fmla="*/ 1164431 h 1514475"/>
              <a:gd name="connsiteX158" fmla="*/ 1817846 w 6038850"/>
              <a:gd name="connsiteY158" fmla="*/ 1053942 h 1514475"/>
              <a:gd name="connsiteX159" fmla="*/ 1792129 w 6038850"/>
              <a:gd name="connsiteY159" fmla="*/ 1050131 h 1514475"/>
              <a:gd name="connsiteX160" fmla="*/ 1748314 w 6038850"/>
              <a:gd name="connsiteY160" fmla="*/ 1056799 h 1514475"/>
              <a:gd name="connsiteX161" fmla="*/ 1709261 w 6038850"/>
              <a:gd name="connsiteY161" fmla="*/ 1075849 h 1514475"/>
              <a:gd name="connsiteX162" fmla="*/ 1676876 w 6038850"/>
              <a:gd name="connsiteY162" fmla="*/ 1105376 h 1514475"/>
              <a:gd name="connsiteX163" fmla="*/ 1654016 w 6038850"/>
              <a:gd name="connsiteY163" fmla="*/ 1142524 h 1514475"/>
              <a:gd name="connsiteX164" fmla="*/ 1652111 w 6038850"/>
              <a:gd name="connsiteY164" fmla="*/ 1142524 h 1514475"/>
              <a:gd name="connsiteX165" fmla="*/ 1652111 w 6038850"/>
              <a:gd name="connsiteY165" fmla="*/ 1062514 h 1514475"/>
              <a:gd name="connsiteX166" fmla="*/ 1539716 w 6038850"/>
              <a:gd name="connsiteY166" fmla="*/ 1062514 h 1514475"/>
              <a:gd name="connsiteX167" fmla="*/ 1957864 w 6038850"/>
              <a:gd name="connsiteY167" fmla="*/ 1193959 h 1514475"/>
              <a:gd name="connsiteX168" fmla="*/ 1981676 w 6038850"/>
              <a:gd name="connsiteY168" fmla="*/ 1143476 h 1514475"/>
              <a:gd name="connsiteX169" fmla="*/ 2036921 w 6038850"/>
              <a:gd name="connsiteY169" fmla="*/ 1128236 h 1514475"/>
              <a:gd name="connsiteX170" fmla="*/ 2066449 w 6038850"/>
              <a:gd name="connsiteY170" fmla="*/ 1130142 h 1514475"/>
              <a:gd name="connsiteX171" fmla="*/ 2090261 w 6038850"/>
              <a:gd name="connsiteY171" fmla="*/ 1138714 h 1514475"/>
              <a:gd name="connsiteX172" fmla="*/ 2107406 w 6038850"/>
              <a:gd name="connsiteY172" fmla="*/ 1155859 h 1514475"/>
              <a:gd name="connsiteX173" fmla="*/ 2114074 w 6038850"/>
              <a:gd name="connsiteY173" fmla="*/ 1186339 h 1514475"/>
              <a:gd name="connsiteX174" fmla="*/ 2103596 w 6038850"/>
              <a:gd name="connsiteY174" fmla="*/ 1213961 h 1514475"/>
              <a:gd name="connsiteX175" fmla="*/ 2072164 w 6038850"/>
              <a:gd name="connsiteY175" fmla="*/ 1228249 h 1514475"/>
              <a:gd name="connsiteX176" fmla="*/ 2026444 w 6038850"/>
              <a:gd name="connsiteY176" fmla="*/ 1235869 h 1514475"/>
              <a:gd name="connsiteX177" fmla="*/ 1974056 w 6038850"/>
              <a:gd name="connsiteY177" fmla="*/ 1242536 h 1514475"/>
              <a:gd name="connsiteX178" fmla="*/ 1920716 w 6038850"/>
              <a:gd name="connsiteY178" fmla="*/ 1253967 h 1514475"/>
              <a:gd name="connsiteX179" fmla="*/ 1874044 w 6038850"/>
              <a:gd name="connsiteY179" fmla="*/ 1274922 h 1514475"/>
              <a:gd name="connsiteX180" fmla="*/ 1840706 w 6038850"/>
              <a:gd name="connsiteY180" fmla="*/ 1313022 h 1514475"/>
              <a:gd name="connsiteX181" fmla="*/ 1827371 w 6038850"/>
              <a:gd name="connsiteY181" fmla="*/ 1373029 h 1514475"/>
              <a:gd name="connsiteX182" fmla="*/ 1838801 w 6038850"/>
              <a:gd name="connsiteY182" fmla="*/ 1430179 h 1514475"/>
              <a:gd name="connsiteX183" fmla="*/ 1870234 w 6038850"/>
              <a:gd name="connsiteY183" fmla="*/ 1470184 h 1514475"/>
              <a:gd name="connsiteX184" fmla="*/ 1916906 w 6038850"/>
              <a:gd name="connsiteY184" fmla="*/ 1493997 h 1514475"/>
              <a:gd name="connsiteX185" fmla="*/ 1974056 w 6038850"/>
              <a:gd name="connsiteY185" fmla="*/ 1501617 h 1514475"/>
              <a:gd name="connsiteX186" fmla="*/ 2052161 w 6038850"/>
              <a:gd name="connsiteY186" fmla="*/ 1490186 h 1514475"/>
              <a:gd name="connsiteX187" fmla="*/ 2118836 w 6038850"/>
              <a:gd name="connsiteY187" fmla="*/ 1449229 h 1514475"/>
              <a:gd name="connsiteX188" fmla="*/ 2121694 w 6038850"/>
              <a:gd name="connsiteY188" fmla="*/ 1470184 h 1514475"/>
              <a:gd name="connsiteX189" fmla="*/ 2127409 w 6038850"/>
              <a:gd name="connsiteY189" fmla="*/ 1490186 h 1514475"/>
              <a:gd name="connsiteX190" fmla="*/ 2247424 w 6038850"/>
              <a:gd name="connsiteY190" fmla="*/ 1490186 h 1514475"/>
              <a:gd name="connsiteX191" fmla="*/ 2235994 w 6038850"/>
              <a:gd name="connsiteY191" fmla="*/ 1450181 h 1514475"/>
              <a:gd name="connsiteX192" fmla="*/ 2232184 w 6038850"/>
              <a:gd name="connsiteY192" fmla="*/ 1393984 h 1514475"/>
              <a:gd name="connsiteX193" fmla="*/ 2232184 w 6038850"/>
              <a:gd name="connsiteY193" fmla="*/ 1170147 h 1514475"/>
              <a:gd name="connsiteX194" fmla="*/ 2215039 w 6038850"/>
              <a:gd name="connsiteY194" fmla="*/ 1107281 h 1514475"/>
              <a:gd name="connsiteX195" fmla="*/ 2170271 w 6038850"/>
              <a:gd name="connsiteY195" fmla="*/ 1070134 h 1514475"/>
              <a:gd name="connsiteX196" fmla="*/ 2109311 w 6038850"/>
              <a:gd name="connsiteY196" fmla="*/ 1052036 h 1514475"/>
              <a:gd name="connsiteX197" fmla="*/ 2043589 w 6038850"/>
              <a:gd name="connsiteY197" fmla="*/ 1047274 h 1514475"/>
              <a:gd name="connsiteX198" fmla="*/ 1972151 w 6038850"/>
              <a:gd name="connsiteY198" fmla="*/ 1053942 h 1514475"/>
              <a:gd name="connsiteX199" fmla="*/ 1908334 w 6038850"/>
              <a:gd name="connsiteY199" fmla="*/ 1077754 h 1514475"/>
              <a:gd name="connsiteX200" fmla="*/ 1861661 w 6038850"/>
              <a:gd name="connsiteY200" fmla="*/ 1121569 h 1514475"/>
              <a:gd name="connsiteX201" fmla="*/ 1840706 w 6038850"/>
              <a:gd name="connsiteY201" fmla="*/ 1191101 h 1514475"/>
              <a:gd name="connsiteX202" fmla="*/ 1957864 w 6038850"/>
              <a:gd name="connsiteY202" fmla="*/ 1191101 h 1514475"/>
              <a:gd name="connsiteX203" fmla="*/ 2113121 w 6038850"/>
              <a:gd name="connsiteY203" fmla="*/ 1325404 h 1514475"/>
              <a:gd name="connsiteX204" fmla="*/ 2111216 w 6038850"/>
              <a:gd name="connsiteY204" fmla="*/ 1352074 h 1514475"/>
              <a:gd name="connsiteX205" fmla="*/ 2099786 w 6038850"/>
              <a:gd name="connsiteY205" fmla="*/ 1385411 h 1514475"/>
              <a:gd name="connsiteX206" fmla="*/ 2071211 w 6038850"/>
              <a:gd name="connsiteY206" fmla="*/ 1413034 h 1514475"/>
              <a:gd name="connsiteX207" fmla="*/ 2016919 w 6038850"/>
              <a:gd name="connsiteY207" fmla="*/ 1424464 h 1514475"/>
              <a:gd name="connsiteX208" fmla="*/ 1989296 w 6038850"/>
              <a:gd name="connsiteY208" fmla="*/ 1421606 h 1514475"/>
              <a:gd name="connsiteX209" fmla="*/ 1965484 w 6038850"/>
              <a:gd name="connsiteY209" fmla="*/ 1413034 h 1514475"/>
              <a:gd name="connsiteX210" fmla="*/ 1949291 w 6038850"/>
              <a:gd name="connsiteY210" fmla="*/ 1395889 h 1514475"/>
              <a:gd name="connsiteX211" fmla="*/ 1943576 w 6038850"/>
              <a:gd name="connsiteY211" fmla="*/ 1369219 h 1514475"/>
              <a:gd name="connsiteX212" fmla="*/ 1949291 w 6038850"/>
              <a:gd name="connsiteY212" fmla="*/ 1341597 h 1514475"/>
              <a:gd name="connsiteX213" fmla="*/ 1964531 w 6038850"/>
              <a:gd name="connsiteY213" fmla="*/ 1323499 h 1514475"/>
              <a:gd name="connsiteX214" fmla="*/ 1987391 w 6038850"/>
              <a:gd name="connsiteY214" fmla="*/ 1312069 h 1514475"/>
              <a:gd name="connsiteX215" fmla="*/ 2014061 w 6038850"/>
              <a:gd name="connsiteY215" fmla="*/ 1305401 h 1514475"/>
              <a:gd name="connsiteX216" fmla="*/ 2042636 w 6038850"/>
              <a:gd name="connsiteY216" fmla="*/ 1301592 h 1514475"/>
              <a:gd name="connsiteX217" fmla="*/ 2069306 w 6038850"/>
              <a:gd name="connsiteY217" fmla="*/ 1297781 h 1514475"/>
              <a:gd name="connsiteX218" fmla="*/ 2093119 w 6038850"/>
              <a:gd name="connsiteY218" fmla="*/ 1291114 h 1514475"/>
              <a:gd name="connsiteX219" fmla="*/ 2112169 w 6038850"/>
              <a:gd name="connsiteY219" fmla="*/ 1280636 h 1514475"/>
              <a:gd name="connsiteX220" fmla="*/ 2112169 w 6038850"/>
              <a:gd name="connsiteY220" fmla="*/ 1325404 h 1514475"/>
              <a:gd name="connsiteX221" fmla="*/ 2299811 w 6038850"/>
              <a:gd name="connsiteY221" fmla="*/ 1061561 h 1514475"/>
              <a:gd name="connsiteX222" fmla="*/ 2299811 w 6038850"/>
              <a:gd name="connsiteY222" fmla="*/ 1493044 h 1514475"/>
              <a:gd name="connsiteX223" fmla="*/ 2417921 w 6038850"/>
              <a:gd name="connsiteY223" fmla="*/ 1493044 h 1514475"/>
              <a:gd name="connsiteX224" fmla="*/ 2417921 w 6038850"/>
              <a:gd name="connsiteY224" fmla="*/ 1266349 h 1514475"/>
              <a:gd name="connsiteX225" fmla="*/ 2439829 w 6038850"/>
              <a:gd name="connsiteY225" fmla="*/ 1172051 h 1514475"/>
              <a:gd name="connsiteX226" fmla="*/ 2510314 w 6038850"/>
              <a:gd name="connsiteY226" fmla="*/ 1143476 h 1514475"/>
              <a:gd name="connsiteX227" fmla="*/ 2569369 w 6038850"/>
              <a:gd name="connsiteY227" fmla="*/ 1170147 h 1514475"/>
              <a:gd name="connsiteX228" fmla="*/ 2586514 w 6038850"/>
              <a:gd name="connsiteY228" fmla="*/ 1250156 h 1514475"/>
              <a:gd name="connsiteX229" fmla="*/ 2586514 w 6038850"/>
              <a:gd name="connsiteY229" fmla="*/ 1493997 h 1514475"/>
              <a:gd name="connsiteX230" fmla="*/ 2704624 w 6038850"/>
              <a:gd name="connsiteY230" fmla="*/ 1493997 h 1514475"/>
              <a:gd name="connsiteX231" fmla="*/ 2704624 w 6038850"/>
              <a:gd name="connsiteY231" fmla="*/ 1229201 h 1514475"/>
              <a:gd name="connsiteX232" fmla="*/ 2697956 w 6038850"/>
              <a:gd name="connsiteY232" fmla="*/ 1155859 h 1514475"/>
              <a:gd name="connsiteX233" fmla="*/ 2673191 w 6038850"/>
              <a:gd name="connsiteY233" fmla="*/ 1099661 h 1514475"/>
              <a:gd name="connsiteX234" fmla="*/ 2625566 w 6038850"/>
              <a:gd name="connsiteY234" fmla="*/ 1063467 h 1514475"/>
              <a:gd name="connsiteX235" fmla="*/ 2547461 w 6038850"/>
              <a:gd name="connsiteY235" fmla="*/ 1050131 h 1514475"/>
              <a:gd name="connsiteX236" fmla="*/ 2474119 w 6038850"/>
              <a:gd name="connsiteY236" fmla="*/ 1067276 h 1514475"/>
              <a:gd name="connsiteX237" fmla="*/ 2416016 w 6038850"/>
              <a:gd name="connsiteY237" fmla="*/ 1121569 h 1514475"/>
              <a:gd name="connsiteX238" fmla="*/ 2413159 w 6038850"/>
              <a:gd name="connsiteY238" fmla="*/ 1121569 h 1514475"/>
              <a:gd name="connsiteX239" fmla="*/ 2413159 w 6038850"/>
              <a:gd name="connsiteY239" fmla="*/ 1061561 h 1514475"/>
              <a:gd name="connsiteX240" fmla="*/ 2299811 w 6038850"/>
              <a:gd name="connsiteY240" fmla="*/ 1061561 h 1514475"/>
              <a:gd name="connsiteX241" fmla="*/ 2861786 w 6038850"/>
              <a:gd name="connsiteY241" fmla="*/ 1352074 h 1514475"/>
              <a:gd name="connsiteX242" fmla="*/ 2749391 w 6038850"/>
              <a:gd name="connsiteY242" fmla="*/ 1352074 h 1514475"/>
              <a:gd name="connsiteX243" fmla="*/ 2769394 w 6038850"/>
              <a:gd name="connsiteY243" fmla="*/ 1424464 h 1514475"/>
              <a:gd name="connsiteX244" fmla="*/ 2815114 w 6038850"/>
              <a:gd name="connsiteY244" fmla="*/ 1471136 h 1514475"/>
              <a:gd name="connsiteX245" fmla="*/ 2878931 w 6038850"/>
              <a:gd name="connsiteY245" fmla="*/ 1495901 h 1514475"/>
              <a:gd name="connsiteX246" fmla="*/ 2952274 w 6038850"/>
              <a:gd name="connsiteY246" fmla="*/ 1503522 h 1514475"/>
              <a:gd name="connsiteX247" fmla="*/ 3024664 w 6038850"/>
              <a:gd name="connsiteY247" fmla="*/ 1496854 h 1514475"/>
              <a:gd name="connsiteX248" fmla="*/ 3087529 w 6038850"/>
              <a:gd name="connsiteY248" fmla="*/ 1472089 h 1514475"/>
              <a:gd name="connsiteX249" fmla="*/ 3132296 w 6038850"/>
              <a:gd name="connsiteY249" fmla="*/ 1425417 h 1514475"/>
              <a:gd name="connsiteX250" fmla="*/ 3149441 w 6038850"/>
              <a:gd name="connsiteY250" fmla="*/ 1353979 h 1514475"/>
              <a:gd name="connsiteX251" fmla="*/ 3138011 w 6038850"/>
              <a:gd name="connsiteY251" fmla="*/ 1303497 h 1514475"/>
              <a:gd name="connsiteX252" fmla="*/ 3107531 w 6038850"/>
              <a:gd name="connsiteY252" fmla="*/ 1269206 h 1514475"/>
              <a:gd name="connsiteX253" fmla="*/ 3063716 w 6038850"/>
              <a:gd name="connsiteY253" fmla="*/ 1247299 h 1514475"/>
              <a:gd name="connsiteX254" fmla="*/ 3013234 w 6038850"/>
              <a:gd name="connsiteY254" fmla="*/ 1233011 h 1514475"/>
              <a:gd name="connsiteX255" fmla="*/ 2963704 w 6038850"/>
              <a:gd name="connsiteY255" fmla="*/ 1222534 h 1514475"/>
              <a:gd name="connsiteX256" fmla="*/ 2920841 w 6038850"/>
              <a:gd name="connsiteY256" fmla="*/ 1211104 h 1514475"/>
              <a:gd name="connsiteX257" fmla="*/ 2890361 w 6038850"/>
              <a:gd name="connsiteY257" fmla="*/ 1194911 h 1514475"/>
              <a:gd name="connsiteX258" fmla="*/ 2878931 w 6038850"/>
              <a:gd name="connsiteY258" fmla="*/ 1169194 h 1514475"/>
              <a:gd name="connsiteX259" fmla="*/ 2885599 w 6038850"/>
              <a:gd name="connsiteY259" fmla="*/ 1148239 h 1514475"/>
              <a:gd name="connsiteX260" fmla="*/ 2901791 w 6038850"/>
              <a:gd name="connsiteY260" fmla="*/ 1135856 h 1514475"/>
              <a:gd name="connsiteX261" fmla="*/ 2922746 w 6038850"/>
              <a:gd name="connsiteY261" fmla="*/ 1130142 h 1514475"/>
              <a:gd name="connsiteX262" fmla="*/ 2944654 w 6038850"/>
              <a:gd name="connsiteY262" fmla="*/ 1129189 h 1514475"/>
              <a:gd name="connsiteX263" fmla="*/ 2999899 w 6038850"/>
              <a:gd name="connsiteY263" fmla="*/ 1141572 h 1514475"/>
              <a:gd name="connsiteX264" fmla="*/ 3025616 w 6038850"/>
              <a:gd name="connsiteY264" fmla="*/ 1188244 h 1514475"/>
              <a:gd name="connsiteX265" fmla="*/ 3138011 w 6038850"/>
              <a:gd name="connsiteY265" fmla="*/ 1188244 h 1514475"/>
              <a:gd name="connsiteX266" fmla="*/ 3118009 w 6038850"/>
              <a:gd name="connsiteY266" fmla="*/ 1121569 h 1514475"/>
              <a:gd name="connsiteX267" fmla="*/ 3075146 w 6038850"/>
              <a:gd name="connsiteY267" fmla="*/ 1079659 h 1514475"/>
              <a:gd name="connsiteX268" fmla="*/ 3016091 w 6038850"/>
              <a:gd name="connsiteY268" fmla="*/ 1056799 h 1514475"/>
              <a:gd name="connsiteX269" fmla="*/ 2948464 w 6038850"/>
              <a:gd name="connsiteY269" fmla="*/ 1050131 h 1514475"/>
              <a:gd name="connsiteX270" fmla="*/ 2879884 w 6038850"/>
              <a:gd name="connsiteY270" fmla="*/ 1056799 h 1514475"/>
              <a:gd name="connsiteX271" fmla="*/ 2819876 w 6038850"/>
              <a:gd name="connsiteY271" fmla="*/ 1078706 h 1514475"/>
              <a:gd name="connsiteX272" fmla="*/ 2777014 w 6038850"/>
              <a:gd name="connsiteY272" fmla="*/ 1120617 h 1514475"/>
              <a:gd name="connsiteX273" fmla="*/ 2760821 w 6038850"/>
              <a:gd name="connsiteY273" fmla="*/ 1189197 h 1514475"/>
              <a:gd name="connsiteX274" fmla="*/ 2772251 w 6038850"/>
              <a:gd name="connsiteY274" fmla="*/ 1236822 h 1514475"/>
              <a:gd name="connsiteX275" fmla="*/ 2802731 w 6038850"/>
              <a:gd name="connsiteY275" fmla="*/ 1269206 h 1514475"/>
              <a:gd name="connsiteX276" fmla="*/ 2846546 w 6038850"/>
              <a:gd name="connsiteY276" fmla="*/ 1290161 h 1514475"/>
              <a:gd name="connsiteX277" fmla="*/ 2897029 w 6038850"/>
              <a:gd name="connsiteY277" fmla="*/ 1303497 h 1514475"/>
              <a:gd name="connsiteX278" fmla="*/ 2996089 w 6038850"/>
              <a:gd name="connsiteY278" fmla="*/ 1330167 h 1514475"/>
              <a:gd name="connsiteX279" fmla="*/ 3031331 w 6038850"/>
              <a:gd name="connsiteY279" fmla="*/ 1370172 h 1514475"/>
              <a:gd name="connsiteX280" fmla="*/ 3023711 w 6038850"/>
              <a:gd name="connsiteY280" fmla="*/ 1396842 h 1514475"/>
              <a:gd name="connsiteX281" fmla="*/ 3004661 w 6038850"/>
              <a:gd name="connsiteY281" fmla="*/ 1413986 h 1514475"/>
              <a:gd name="connsiteX282" fmla="*/ 2979896 w 6038850"/>
              <a:gd name="connsiteY282" fmla="*/ 1423511 h 1514475"/>
              <a:gd name="connsiteX283" fmla="*/ 2953226 w 6038850"/>
              <a:gd name="connsiteY283" fmla="*/ 1426369 h 1514475"/>
              <a:gd name="connsiteX284" fmla="*/ 2919889 w 6038850"/>
              <a:gd name="connsiteY284" fmla="*/ 1422559 h 1514475"/>
              <a:gd name="connsiteX285" fmla="*/ 2891314 w 6038850"/>
              <a:gd name="connsiteY285" fmla="*/ 1409224 h 1514475"/>
              <a:gd name="connsiteX286" fmla="*/ 2871311 w 6038850"/>
              <a:gd name="connsiteY286" fmla="*/ 1386364 h 1514475"/>
              <a:gd name="connsiteX287" fmla="*/ 2861786 w 6038850"/>
              <a:gd name="connsiteY287" fmla="*/ 1352074 h 1514475"/>
              <a:gd name="connsiteX288" fmla="*/ 3196114 w 6038850"/>
              <a:gd name="connsiteY288" fmla="*/ 1061561 h 1514475"/>
              <a:gd name="connsiteX289" fmla="*/ 3196114 w 6038850"/>
              <a:gd name="connsiteY289" fmla="*/ 1493044 h 1514475"/>
              <a:gd name="connsiteX290" fmla="*/ 3314224 w 6038850"/>
              <a:gd name="connsiteY290" fmla="*/ 1493044 h 1514475"/>
              <a:gd name="connsiteX291" fmla="*/ 3314224 w 6038850"/>
              <a:gd name="connsiteY291" fmla="*/ 1242536 h 1514475"/>
              <a:gd name="connsiteX292" fmla="*/ 3323749 w 6038850"/>
              <a:gd name="connsiteY292" fmla="*/ 1191101 h 1514475"/>
              <a:gd name="connsiteX293" fmla="*/ 3345656 w 6038850"/>
              <a:gd name="connsiteY293" fmla="*/ 1160622 h 1514475"/>
              <a:gd name="connsiteX294" fmla="*/ 3372326 w 6038850"/>
              <a:gd name="connsiteY294" fmla="*/ 1146334 h 1514475"/>
              <a:gd name="connsiteX295" fmla="*/ 3394234 w 6038850"/>
              <a:gd name="connsiteY295" fmla="*/ 1142524 h 1514475"/>
              <a:gd name="connsiteX296" fmla="*/ 3437096 w 6038850"/>
              <a:gd name="connsiteY296" fmla="*/ 1152049 h 1514475"/>
              <a:gd name="connsiteX297" fmla="*/ 3458051 w 6038850"/>
              <a:gd name="connsiteY297" fmla="*/ 1177767 h 1514475"/>
              <a:gd name="connsiteX298" fmla="*/ 3464719 w 6038850"/>
              <a:gd name="connsiteY298" fmla="*/ 1212056 h 1514475"/>
              <a:gd name="connsiteX299" fmla="*/ 3465671 w 6038850"/>
              <a:gd name="connsiteY299" fmla="*/ 1250156 h 1514475"/>
              <a:gd name="connsiteX300" fmla="*/ 3465671 w 6038850"/>
              <a:gd name="connsiteY300" fmla="*/ 1492092 h 1514475"/>
              <a:gd name="connsiteX301" fmla="*/ 3583781 w 6038850"/>
              <a:gd name="connsiteY301" fmla="*/ 1492092 h 1514475"/>
              <a:gd name="connsiteX302" fmla="*/ 3583781 w 6038850"/>
              <a:gd name="connsiteY302" fmla="*/ 1252061 h 1514475"/>
              <a:gd name="connsiteX303" fmla="*/ 3586639 w 6038850"/>
              <a:gd name="connsiteY303" fmla="*/ 1212056 h 1514475"/>
              <a:gd name="connsiteX304" fmla="*/ 3598069 w 6038850"/>
              <a:gd name="connsiteY304" fmla="*/ 1176814 h 1514475"/>
              <a:gd name="connsiteX305" fmla="*/ 3621881 w 6038850"/>
              <a:gd name="connsiteY305" fmla="*/ 1152049 h 1514475"/>
              <a:gd name="connsiteX306" fmla="*/ 3661886 w 6038850"/>
              <a:gd name="connsiteY306" fmla="*/ 1142524 h 1514475"/>
              <a:gd name="connsiteX307" fmla="*/ 3701891 w 6038850"/>
              <a:gd name="connsiteY307" fmla="*/ 1151097 h 1514475"/>
              <a:gd name="connsiteX308" fmla="*/ 3723799 w 6038850"/>
              <a:gd name="connsiteY308" fmla="*/ 1173956 h 1514475"/>
              <a:gd name="connsiteX309" fmla="*/ 3733324 w 6038850"/>
              <a:gd name="connsiteY309" fmla="*/ 1207294 h 1514475"/>
              <a:gd name="connsiteX310" fmla="*/ 3735229 w 6038850"/>
              <a:gd name="connsiteY310" fmla="*/ 1248251 h 1514475"/>
              <a:gd name="connsiteX311" fmla="*/ 3735229 w 6038850"/>
              <a:gd name="connsiteY311" fmla="*/ 1492092 h 1514475"/>
              <a:gd name="connsiteX312" fmla="*/ 3853339 w 6038850"/>
              <a:gd name="connsiteY312" fmla="*/ 1492092 h 1514475"/>
              <a:gd name="connsiteX313" fmla="*/ 3853339 w 6038850"/>
              <a:gd name="connsiteY313" fmla="*/ 1203484 h 1514475"/>
              <a:gd name="connsiteX314" fmla="*/ 3841909 w 6038850"/>
              <a:gd name="connsiteY314" fmla="*/ 1132047 h 1514475"/>
              <a:gd name="connsiteX315" fmla="*/ 3809524 w 6038850"/>
              <a:gd name="connsiteY315" fmla="*/ 1084422 h 1514475"/>
              <a:gd name="connsiteX316" fmla="*/ 3759041 w 6038850"/>
              <a:gd name="connsiteY316" fmla="*/ 1057751 h 1514475"/>
              <a:gd name="connsiteX317" fmla="*/ 3695224 w 6038850"/>
              <a:gd name="connsiteY317" fmla="*/ 1049179 h 1514475"/>
              <a:gd name="connsiteX318" fmla="*/ 3617119 w 6038850"/>
              <a:gd name="connsiteY318" fmla="*/ 1071086 h 1514475"/>
              <a:gd name="connsiteX319" fmla="*/ 3564731 w 6038850"/>
              <a:gd name="connsiteY319" fmla="*/ 1121569 h 1514475"/>
              <a:gd name="connsiteX320" fmla="*/ 3513296 w 6038850"/>
              <a:gd name="connsiteY320" fmla="*/ 1065372 h 1514475"/>
              <a:gd name="connsiteX321" fmla="*/ 3439001 w 6038850"/>
              <a:gd name="connsiteY321" fmla="*/ 1049179 h 1514475"/>
              <a:gd name="connsiteX322" fmla="*/ 3363754 w 6038850"/>
              <a:gd name="connsiteY322" fmla="*/ 1067276 h 1514475"/>
              <a:gd name="connsiteX323" fmla="*/ 3307556 w 6038850"/>
              <a:gd name="connsiteY323" fmla="*/ 1118711 h 1514475"/>
              <a:gd name="connsiteX324" fmla="*/ 3305651 w 6038850"/>
              <a:gd name="connsiteY324" fmla="*/ 1118711 h 1514475"/>
              <a:gd name="connsiteX325" fmla="*/ 3305651 w 6038850"/>
              <a:gd name="connsiteY325" fmla="*/ 1060609 h 1514475"/>
              <a:gd name="connsiteX326" fmla="*/ 3196114 w 6038850"/>
              <a:gd name="connsiteY326" fmla="*/ 1060609 h 1514475"/>
              <a:gd name="connsiteX327" fmla="*/ 4042886 w 6038850"/>
              <a:gd name="connsiteY327" fmla="*/ 994886 h 1514475"/>
              <a:gd name="connsiteX328" fmla="*/ 4042886 w 6038850"/>
              <a:gd name="connsiteY328" fmla="*/ 897731 h 1514475"/>
              <a:gd name="connsiteX329" fmla="*/ 3924776 w 6038850"/>
              <a:gd name="connsiteY329" fmla="*/ 897731 h 1514475"/>
              <a:gd name="connsiteX330" fmla="*/ 3924776 w 6038850"/>
              <a:gd name="connsiteY330" fmla="*/ 994886 h 1514475"/>
              <a:gd name="connsiteX331" fmla="*/ 4042886 w 6038850"/>
              <a:gd name="connsiteY331" fmla="*/ 994886 h 1514475"/>
              <a:gd name="connsiteX332" fmla="*/ 3924776 w 6038850"/>
              <a:gd name="connsiteY332" fmla="*/ 1061561 h 1514475"/>
              <a:gd name="connsiteX333" fmla="*/ 3924776 w 6038850"/>
              <a:gd name="connsiteY333" fmla="*/ 1493044 h 1514475"/>
              <a:gd name="connsiteX334" fmla="*/ 4042886 w 6038850"/>
              <a:gd name="connsiteY334" fmla="*/ 1493044 h 1514475"/>
              <a:gd name="connsiteX335" fmla="*/ 4042886 w 6038850"/>
              <a:gd name="connsiteY335" fmla="*/ 1061561 h 1514475"/>
              <a:gd name="connsiteX336" fmla="*/ 3924776 w 6038850"/>
              <a:gd name="connsiteY336" fmla="*/ 1061561 h 1514475"/>
              <a:gd name="connsiteX337" fmla="*/ 4202906 w 6038850"/>
              <a:gd name="connsiteY337" fmla="*/ 1352074 h 1514475"/>
              <a:gd name="connsiteX338" fmla="*/ 4090511 w 6038850"/>
              <a:gd name="connsiteY338" fmla="*/ 1352074 h 1514475"/>
              <a:gd name="connsiteX339" fmla="*/ 4110514 w 6038850"/>
              <a:gd name="connsiteY339" fmla="*/ 1424464 h 1514475"/>
              <a:gd name="connsiteX340" fmla="*/ 4156234 w 6038850"/>
              <a:gd name="connsiteY340" fmla="*/ 1471136 h 1514475"/>
              <a:gd name="connsiteX341" fmla="*/ 4220051 w 6038850"/>
              <a:gd name="connsiteY341" fmla="*/ 1495901 h 1514475"/>
              <a:gd name="connsiteX342" fmla="*/ 4293394 w 6038850"/>
              <a:gd name="connsiteY342" fmla="*/ 1503522 h 1514475"/>
              <a:gd name="connsiteX343" fmla="*/ 4365784 w 6038850"/>
              <a:gd name="connsiteY343" fmla="*/ 1496854 h 1514475"/>
              <a:gd name="connsiteX344" fmla="*/ 4428649 w 6038850"/>
              <a:gd name="connsiteY344" fmla="*/ 1472089 h 1514475"/>
              <a:gd name="connsiteX345" fmla="*/ 4473416 w 6038850"/>
              <a:gd name="connsiteY345" fmla="*/ 1425417 h 1514475"/>
              <a:gd name="connsiteX346" fmla="*/ 4490562 w 6038850"/>
              <a:gd name="connsiteY346" fmla="*/ 1353979 h 1514475"/>
              <a:gd name="connsiteX347" fmla="*/ 4479131 w 6038850"/>
              <a:gd name="connsiteY347" fmla="*/ 1303497 h 1514475"/>
              <a:gd name="connsiteX348" fmla="*/ 4448651 w 6038850"/>
              <a:gd name="connsiteY348" fmla="*/ 1269206 h 1514475"/>
              <a:gd name="connsiteX349" fmla="*/ 4404837 w 6038850"/>
              <a:gd name="connsiteY349" fmla="*/ 1247299 h 1514475"/>
              <a:gd name="connsiteX350" fmla="*/ 4354354 w 6038850"/>
              <a:gd name="connsiteY350" fmla="*/ 1233011 h 1514475"/>
              <a:gd name="connsiteX351" fmla="*/ 4304824 w 6038850"/>
              <a:gd name="connsiteY351" fmla="*/ 1222534 h 1514475"/>
              <a:gd name="connsiteX352" fmla="*/ 4261962 w 6038850"/>
              <a:gd name="connsiteY352" fmla="*/ 1211104 h 1514475"/>
              <a:gd name="connsiteX353" fmla="*/ 4231481 w 6038850"/>
              <a:gd name="connsiteY353" fmla="*/ 1194911 h 1514475"/>
              <a:gd name="connsiteX354" fmla="*/ 4220051 w 6038850"/>
              <a:gd name="connsiteY354" fmla="*/ 1169194 h 1514475"/>
              <a:gd name="connsiteX355" fmla="*/ 4226719 w 6038850"/>
              <a:gd name="connsiteY355" fmla="*/ 1148239 h 1514475"/>
              <a:gd name="connsiteX356" fmla="*/ 4242912 w 6038850"/>
              <a:gd name="connsiteY356" fmla="*/ 1135856 h 1514475"/>
              <a:gd name="connsiteX357" fmla="*/ 4263866 w 6038850"/>
              <a:gd name="connsiteY357" fmla="*/ 1130142 h 1514475"/>
              <a:gd name="connsiteX358" fmla="*/ 4285774 w 6038850"/>
              <a:gd name="connsiteY358" fmla="*/ 1129189 h 1514475"/>
              <a:gd name="connsiteX359" fmla="*/ 4341019 w 6038850"/>
              <a:gd name="connsiteY359" fmla="*/ 1141572 h 1514475"/>
              <a:gd name="connsiteX360" fmla="*/ 4366737 w 6038850"/>
              <a:gd name="connsiteY360" fmla="*/ 1188244 h 1514475"/>
              <a:gd name="connsiteX361" fmla="*/ 4479131 w 6038850"/>
              <a:gd name="connsiteY361" fmla="*/ 1188244 h 1514475"/>
              <a:gd name="connsiteX362" fmla="*/ 4459129 w 6038850"/>
              <a:gd name="connsiteY362" fmla="*/ 1121569 h 1514475"/>
              <a:gd name="connsiteX363" fmla="*/ 4416266 w 6038850"/>
              <a:gd name="connsiteY363" fmla="*/ 1079659 h 1514475"/>
              <a:gd name="connsiteX364" fmla="*/ 4357212 w 6038850"/>
              <a:gd name="connsiteY364" fmla="*/ 1056799 h 1514475"/>
              <a:gd name="connsiteX365" fmla="*/ 4289584 w 6038850"/>
              <a:gd name="connsiteY365" fmla="*/ 1050131 h 1514475"/>
              <a:gd name="connsiteX366" fmla="*/ 4221004 w 6038850"/>
              <a:gd name="connsiteY366" fmla="*/ 1056799 h 1514475"/>
              <a:gd name="connsiteX367" fmla="*/ 4160996 w 6038850"/>
              <a:gd name="connsiteY367" fmla="*/ 1078706 h 1514475"/>
              <a:gd name="connsiteX368" fmla="*/ 4118134 w 6038850"/>
              <a:gd name="connsiteY368" fmla="*/ 1120617 h 1514475"/>
              <a:gd name="connsiteX369" fmla="*/ 4101941 w 6038850"/>
              <a:gd name="connsiteY369" fmla="*/ 1189197 h 1514475"/>
              <a:gd name="connsiteX370" fmla="*/ 4113371 w 6038850"/>
              <a:gd name="connsiteY370" fmla="*/ 1236822 h 1514475"/>
              <a:gd name="connsiteX371" fmla="*/ 4143851 w 6038850"/>
              <a:gd name="connsiteY371" fmla="*/ 1269206 h 1514475"/>
              <a:gd name="connsiteX372" fmla="*/ 4187666 w 6038850"/>
              <a:gd name="connsiteY372" fmla="*/ 1290161 h 1514475"/>
              <a:gd name="connsiteX373" fmla="*/ 4238149 w 6038850"/>
              <a:gd name="connsiteY373" fmla="*/ 1303497 h 1514475"/>
              <a:gd name="connsiteX374" fmla="*/ 4337209 w 6038850"/>
              <a:gd name="connsiteY374" fmla="*/ 1330167 h 1514475"/>
              <a:gd name="connsiteX375" fmla="*/ 4372451 w 6038850"/>
              <a:gd name="connsiteY375" fmla="*/ 1370172 h 1514475"/>
              <a:gd name="connsiteX376" fmla="*/ 4364831 w 6038850"/>
              <a:gd name="connsiteY376" fmla="*/ 1396842 h 1514475"/>
              <a:gd name="connsiteX377" fmla="*/ 4345781 w 6038850"/>
              <a:gd name="connsiteY377" fmla="*/ 1413986 h 1514475"/>
              <a:gd name="connsiteX378" fmla="*/ 4321016 w 6038850"/>
              <a:gd name="connsiteY378" fmla="*/ 1423511 h 1514475"/>
              <a:gd name="connsiteX379" fmla="*/ 4294347 w 6038850"/>
              <a:gd name="connsiteY379" fmla="*/ 1426369 h 1514475"/>
              <a:gd name="connsiteX380" fmla="*/ 4261009 w 6038850"/>
              <a:gd name="connsiteY380" fmla="*/ 1422559 h 1514475"/>
              <a:gd name="connsiteX381" fmla="*/ 4232434 w 6038850"/>
              <a:gd name="connsiteY381" fmla="*/ 1409224 h 1514475"/>
              <a:gd name="connsiteX382" fmla="*/ 4212431 w 6038850"/>
              <a:gd name="connsiteY382" fmla="*/ 1386364 h 1514475"/>
              <a:gd name="connsiteX383" fmla="*/ 4202906 w 6038850"/>
              <a:gd name="connsiteY383" fmla="*/ 1352074 h 1514475"/>
              <a:gd name="connsiteX384" fmla="*/ 4628674 w 6038850"/>
              <a:gd name="connsiteY384" fmla="*/ 1352074 h 1514475"/>
              <a:gd name="connsiteX385" fmla="*/ 4516279 w 6038850"/>
              <a:gd name="connsiteY385" fmla="*/ 1352074 h 1514475"/>
              <a:gd name="connsiteX386" fmla="*/ 4536281 w 6038850"/>
              <a:gd name="connsiteY386" fmla="*/ 1424464 h 1514475"/>
              <a:gd name="connsiteX387" fmla="*/ 4582001 w 6038850"/>
              <a:gd name="connsiteY387" fmla="*/ 1471136 h 1514475"/>
              <a:gd name="connsiteX388" fmla="*/ 4645819 w 6038850"/>
              <a:gd name="connsiteY388" fmla="*/ 1495901 h 1514475"/>
              <a:gd name="connsiteX389" fmla="*/ 4719162 w 6038850"/>
              <a:gd name="connsiteY389" fmla="*/ 1503522 h 1514475"/>
              <a:gd name="connsiteX390" fmla="*/ 4791551 w 6038850"/>
              <a:gd name="connsiteY390" fmla="*/ 1496854 h 1514475"/>
              <a:gd name="connsiteX391" fmla="*/ 4854416 w 6038850"/>
              <a:gd name="connsiteY391" fmla="*/ 1472089 h 1514475"/>
              <a:gd name="connsiteX392" fmla="*/ 4899184 w 6038850"/>
              <a:gd name="connsiteY392" fmla="*/ 1425417 h 1514475"/>
              <a:gd name="connsiteX393" fmla="*/ 4916329 w 6038850"/>
              <a:gd name="connsiteY393" fmla="*/ 1353979 h 1514475"/>
              <a:gd name="connsiteX394" fmla="*/ 4904899 w 6038850"/>
              <a:gd name="connsiteY394" fmla="*/ 1303497 h 1514475"/>
              <a:gd name="connsiteX395" fmla="*/ 4874419 w 6038850"/>
              <a:gd name="connsiteY395" fmla="*/ 1269206 h 1514475"/>
              <a:gd name="connsiteX396" fmla="*/ 4830604 w 6038850"/>
              <a:gd name="connsiteY396" fmla="*/ 1247299 h 1514475"/>
              <a:gd name="connsiteX397" fmla="*/ 4780122 w 6038850"/>
              <a:gd name="connsiteY397" fmla="*/ 1233011 h 1514475"/>
              <a:gd name="connsiteX398" fmla="*/ 4730591 w 6038850"/>
              <a:gd name="connsiteY398" fmla="*/ 1222534 h 1514475"/>
              <a:gd name="connsiteX399" fmla="*/ 4687729 w 6038850"/>
              <a:gd name="connsiteY399" fmla="*/ 1211104 h 1514475"/>
              <a:gd name="connsiteX400" fmla="*/ 4657249 w 6038850"/>
              <a:gd name="connsiteY400" fmla="*/ 1194911 h 1514475"/>
              <a:gd name="connsiteX401" fmla="*/ 4645819 w 6038850"/>
              <a:gd name="connsiteY401" fmla="*/ 1169194 h 1514475"/>
              <a:gd name="connsiteX402" fmla="*/ 4652487 w 6038850"/>
              <a:gd name="connsiteY402" fmla="*/ 1148239 h 1514475"/>
              <a:gd name="connsiteX403" fmla="*/ 4668679 w 6038850"/>
              <a:gd name="connsiteY403" fmla="*/ 1135856 h 1514475"/>
              <a:gd name="connsiteX404" fmla="*/ 4689634 w 6038850"/>
              <a:gd name="connsiteY404" fmla="*/ 1130142 h 1514475"/>
              <a:gd name="connsiteX405" fmla="*/ 4711541 w 6038850"/>
              <a:gd name="connsiteY405" fmla="*/ 1129189 h 1514475"/>
              <a:gd name="connsiteX406" fmla="*/ 4766787 w 6038850"/>
              <a:gd name="connsiteY406" fmla="*/ 1141572 h 1514475"/>
              <a:gd name="connsiteX407" fmla="*/ 4792504 w 6038850"/>
              <a:gd name="connsiteY407" fmla="*/ 1188244 h 1514475"/>
              <a:gd name="connsiteX408" fmla="*/ 4904899 w 6038850"/>
              <a:gd name="connsiteY408" fmla="*/ 1188244 h 1514475"/>
              <a:gd name="connsiteX409" fmla="*/ 4884896 w 6038850"/>
              <a:gd name="connsiteY409" fmla="*/ 1121569 h 1514475"/>
              <a:gd name="connsiteX410" fmla="*/ 4842034 w 6038850"/>
              <a:gd name="connsiteY410" fmla="*/ 1079659 h 1514475"/>
              <a:gd name="connsiteX411" fmla="*/ 4782979 w 6038850"/>
              <a:gd name="connsiteY411" fmla="*/ 1056799 h 1514475"/>
              <a:gd name="connsiteX412" fmla="*/ 4715351 w 6038850"/>
              <a:gd name="connsiteY412" fmla="*/ 1050131 h 1514475"/>
              <a:gd name="connsiteX413" fmla="*/ 4646772 w 6038850"/>
              <a:gd name="connsiteY413" fmla="*/ 1056799 h 1514475"/>
              <a:gd name="connsiteX414" fmla="*/ 4586764 w 6038850"/>
              <a:gd name="connsiteY414" fmla="*/ 1078706 h 1514475"/>
              <a:gd name="connsiteX415" fmla="*/ 4543901 w 6038850"/>
              <a:gd name="connsiteY415" fmla="*/ 1120617 h 1514475"/>
              <a:gd name="connsiteX416" fmla="*/ 4527709 w 6038850"/>
              <a:gd name="connsiteY416" fmla="*/ 1189197 h 1514475"/>
              <a:gd name="connsiteX417" fmla="*/ 4539139 w 6038850"/>
              <a:gd name="connsiteY417" fmla="*/ 1236822 h 1514475"/>
              <a:gd name="connsiteX418" fmla="*/ 4569619 w 6038850"/>
              <a:gd name="connsiteY418" fmla="*/ 1269206 h 1514475"/>
              <a:gd name="connsiteX419" fmla="*/ 4613434 w 6038850"/>
              <a:gd name="connsiteY419" fmla="*/ 1290161 h 1514475"/>
              <a:gd name="connsiteX420" fmla="*/ 4663916 w 6038850"/>
              <a:gd name="connsiteY420" fmla="*/ 1303497 h 1514475"/>
              <a:gd name="connsiteX421" fmla="*/ 4762976 w 6038850"/>
              <a:gd name="connsiteY421" fmla="*/ 1330167 h 1514475"/>
              <a:gd name="connsiteX422" fmla="*/ 4798219 w 6038850"/>
              <a:gd name="connsiteY422" fmla="*/ 1370172 h 1514475"/>
              <a:gd name="connsiteX423" fmla="*/ 4790599 w 6038850"/>
              <a:gd name="connsiteY423" fmla="*/ 1396842 h 1514475"/>
              <a:gd name="connsiteX424" fmla="*/ 4771549 w 6038850"/>
              <a:gd name="connsiteY424" fmla="*/ 1413986 h 1514475"/>
              <a:gd name="connsiteX425" fmla="*/ 4746784 w 6038850"/>
              <a:gd name="connsiteY425" fmla="*/ 1423511 h 1514475"/>
              <a:gd name="connsiteX426" fmla="*/ 4720114 w 6038850"/>
              <a:gd name="connsiteY426" fmla="*/ 1426369 h 1514475"/>
              <a:gd name="connsiteX427" fmla="*/ 4686776 w 6038850"/>
              <a:gd name="connsiteY427" fmla="*/ 1422559 h 1514475"/>
              <a:gd name="connsiteX428" fmla="*/ 4658201 w 6038850"/>
              <a:gd name="connsiteY428" fmla="*/ 1409224 h 1514475"/>
              <a:gd name="connsiteX429" fmla="*/ 4638199 w 6038850"/>
              <a:gd name="connsiteY429" fmla="*/ 1386364 h 1514475"/>
              <a:gd name="connsiteX430" fmla="*/ 4628674 w 6038850"/>
              <a:gd name="connsiteY430" fmla="*/ 1352074 h 1514475"/>
              <a:gd name="connsiteX431" fmla="*/ 5083017 w 6038850"/>
              <a:gd name="connsiteY431" fmla="*/ 994886 h 1514475"/>
              <a:gd name="connsiteX432" fmla="*/ 5083017 w 6038850"/>
              <a:gd name="connsiteY432" fmla="*/ 897731 h 1514475"/>
              <a:gd name="connsiteX433" fmla="*/ 4964906 w 6038850"/>
              <a:gd name="connsiteY433" fmla="*/ 897731 h 1514475"/>
              <a:gd name="connsiteX434" fmla="*/ 4964906 w 6038850"/>
              <a:gd name="connsiteY434" fmla="*/ 994886 h 1514475"/>
              <a:gd name="connsiteX435" fmla="*/ 5083017 w 6038850"/>
              <a:gd name="connsiteY435" fmla="*/ 994886 h 1514475"/>
              <a:gd name="connsiteX436" fmla="*/ 4964906 w 6038850"/>
              <a:gd name="connsiteY436" fmla="*/ 1061561 h 1514475"/>
              <a:gd name="connsiteX437" fmla="*/ 4964906 w 6038850"/>
              <a:gd name="connsiteY437" fmla="*/ 1493044 h 1514475"/>
              <a:gd name="connsiteX438" fmla="*/ 5083017 w 6038850"/>
              <a:gd name="connsiteY438" fmla="*/ 1493044 h 1514475"/>
              <a:gd name="connsiteX439" fmla="*/ 5083017 w 6038850"/>
              <a:gd name="connsiteY439" fmla="*/ 1061561 h 1514475"/>
              <a:gd name="connsiteX440" fmla="*/ 4964906 w 6038850"/>
              <a:gd name="connsiteY440" fmla="*/ 1061561 h 1514475"/>
              <a:gd name="connsiteX441" fmla="*/ 5134451 w 6038850"/>
              <a:gd name="connsiteY441" fmla="*/ 1277779 h 1514475"/>
              <a:gd name="connsiteX442" fmla="*/ 5150644 w 6038850"/>
              <a:gd name="connsiteY442" fmla="*/ 1371124 h 1514475"/>
              <a:gd name="connsiteX443" fmla="*/ 5195412 w 6038850"/>
              <a:gd name="connsiteY443" fmla="*/ 1442561 h 1514475"/>
              <a:gd name="connsiteX444" fmla="*/ 5265896 w 6038850"/>
              <a:gd name="connsiteY444" fmla="*/ 1488281 h 1514475"/>
              <a:gd name="connsiteX445" fmla="*/ 5357337 w 6038850"/>
              <a:gd name="connsiteY445" fmla="*/ 1504474 h 1514475"/>
              <a:gd name="connsiteX446" fmla="*/ 5449729 w 6038850"/>
              <a:gd name="connsiteY446" fmla="*/ 1488281 h 1514475"/>
              <a:gd name="connsiteX447" fmla="*/ 5520214 w 6038850"/>
              <a:gd name="connsiteY447" fmla="*/ 1442561 h 1514475"/>
              <a:gd name="connsiteX448" fmla="*/ 5564981 w 6038850"/>
              <a:gd name="connsiteY448" fmla="*/ 1371124 h 1514475"/>
              <a:gd name="connsiteX449" fmla="*/ 5581174 w 6038850"/>
              <a:gd name="connsiteY449" fmla="*/ 1277779 h 1514475"/>
              <a:gd name="connsiteX450" fmla="*/ 5564981 w 6038850"/>
              <a:gd name="connsiteY450" fmla="*/ 1184434 h 1514475"/>
              <a:gd name="connsiteX451" fmla="*/ 5520214 w 6038850"/>
              <a:gd name="connsiteY451" fmla="*/ 1112997 h 1514475"/>
              <a:gd name="connsiteX452" fmla="*/ 5449729 w 6038850"/>
              <a:gd name="connsiteY452" fmla="*/ 1067276 h 1514475"/>
              <a:gd name="connsiteX453" fmla="*/ 5357337 w 6038850"/>
              <a:gd name="connsiteY453" fmla="*/ 1051084 h 1514475"/>
              <a:gd name="connsiteX454" fmla="*/ 5265896 w 6038850"/>
              <a:gd name="connsiteY454" fmla="*/ 1067276 h 1514475"/>
              <a:gd name="connsiteX455" fmla="*/ 5195412 w 6038850"/>
              <a:gd name="connsiteY455" fmla="*/ 1112997 h 1514475"/>
              <a:gd name="connsiteX456" fmla="*/ 5150644 w 6038850"/>
              <a:gd name="connsiteY456" fmla="*/ 1184434 h 1514475"/>
              <a:gd name="connsiteX457" fmla="*/ 5134451 w 6038850"/>
              <a:gd name="connsiteY457" fmla="*/ 1277779 h 1514475"/>
              <a:gd name="connsiteX458" fmla="*/ 5252562 w 6038850"/>
              <a:gd name="connsiteY458" fmla="*/ 1277779 h 1514475"/>
              <a:gd name="connsiteX459" fmla="*/ 5257324 w 6038850"/>
              <a:gd name="connsiteY459" fmla="*/ 1227297 h 1514475"/>
              <a:gd name="connsiteX460" fmla="*/ 5274469 w 6038850"/>
              <a:gd name="connsiteY460" fmla="*/ 1183481 h 1514475"/>
              <a:gd name="connsiteX461" fmla="*/ 5306854 w 6038850"/>
              <a:gd name="connsiteY461" fmla="*/ 1152049 h 1514475"/>
              <a:gd name="connsiteX462" fmla="*/ 5357337 w 6038850"/>
              <a:gd name="connsiteY462" fmla="*/ 1139667 h 1514475"/>
              <a:gd name="connsiteX463" fmla="*/ 5407819 w 6038850"/>
              <a:gd name="connsiteY463" fmla="*/ 1152049 h 1514475"/>
              <a:gd name="connsiteX464" fmla="*/ 5440204 w 6038850"/>
              <a:gd name="connsiteY464" fmla="*/ 1183481 h 1514475"/>
              <a:gd name="connsiteX465" fmla="*/ 5457349 w 6038850"/>
              <a:gd name="connsiteY465" fmla="*/ 1227297 h 1514475"/>
              <a:gd name="connsiteX466" fmla="*/ 5462112 w 6038850"/>
              <a:gd name="connsiteY466" fmla="*/ 1277779 h 1514475"/>
              <a:gd name="connsiteX467" fmla="*/ 5457349 w 6038850"/>
              <a:gd name="connsiteY467" fmla="*/ 1328261 h 1514475"/>
              <a:gd name="connsiteX468" fmla="*/ 5440204 w 6038850"/>
              <a:gd name="connsiteY468" fmla="*/ 1372076 h 1514475"/>
              <a:gd name="connsiteX469" fmla="*/ 5407819 w 6038850"/>
              <a:gd name="connsiteY469" fmla="*/ 1403509 h 1514475"/>
              <a:gd name="connsiteX470" fmla="*/ 5357337 w 6038850"/>
              <a:gd name="connsiteY470" fmla="*/ 1414939 h 1514475"/>
              <a:gd name="connsiteX471" fmla="*/ 5306854 w 6038850"/>
              <a:gd name="connsiteY471" fmla="*/ 1403509 h 1514475"/>
              <a:gd name="connsiteX472" fmla="*/ 5274469 w 6038850"/>
              <a:gd name="connsiteY472" fmla="*/ 1372076 h 1514475"/>
              <a:gd name="connsiteX473" fmla="*/ 5257324 w 6038850"/>
              <a:gd name="connsiteY473" fmla="*/ 1328261 h 1514475"/>
              <a:gd name="connsiteX474" fmla="*/ 5252562 w 6038850"/>
              <a:gd name="connsiteY474" fmla="*/ 1277779 h 1514475"/>
              <a:gd name="connsiteX475" fmla="*/ 5628799 w 6038850"/>
              <a:gd name="connsiteY475" fmla="*/ 1061561 h 1514475"/>
              <a:gd name="connsiteX476" fmla="*/ 5628799 w 6038850"/>
              <a:gd name="connsiteY476" fmla="*/ 1493044 h 1514475"/>
              <a:gd name="connsiteX477" fmla="*/ 5746909 w 6038850"/>
              <a:gd name="connsiteY477" fmla="*/ 1493044 h 1514475"/>
              <a:gd name="connsiteX478" fmla="*/ 5746909 w 6038850"/>
              <a:gd name="connsiteY478" fmla="*/ 1266349 h 1514475"/>
              <a:gd name="connsiteX479" fmla="*/ 5768817 w 6038850"/>
              <a:gd name="connsiteY479" fmla="*/ 1172051 h 1514475"/>
              <a:gd name="connsiteX480" fmla="*/ 5839301 w 6038850"/>
              <a:gd name="connsiteY480" fmla="*/ 1143476 h 1514475"/>
              <a:gd name="connsiteX481" fmla="*/ 5898356 w 6038850"/>
              <a:gd name="connsiteY481" fmla="*/ 1170147 h 1514475"/>
              <a:gd name="connsiteX482" fmla="*/ 5915501 w 6038850"/>
              <a:gd name="connsiteY482" fmla="*/ 1250156 h 1514475"/>
              <a:gd name="connsiteX483" fmla="*/ 5915501 w 6038850"/>
              <a:gd name="connsiteY483" fmla="*/ 1493997 h 1514475"/>
              <a:gd name="connsiteX484" fmla="*/ 6033612 w 6038850"/>
              <a:gd name="connsiteY484" fmla="*/ 1493997 h 1514475"/>
              <a:gd name="connsiteX485" fmla="*/ 6033612 w 6038850"/>
              <a:gd name="connsiteY485" fmla="*/ 1229201 h 1514475"/>
              <a:gd name="connsiteX486" fmla="*/ 6026944 w 6038850"/>
              <a:gd name="connsiteY486" fmla="*/ 1155859 h 1514475"/>
              <a:gd name="connsiteX487" fmla="*/ 6002179 w 6038850"/>
              <a:gd name="connsiteY487" fmla="*/ 1099661 h 1514475"/>
              <a:gd name="connsiteX488" fmla="*/ 5954554 w 6038850"/>
              <a:gd name="connsiteY488" fmla="*/ 1063467 h 1514475"/>
              <a:gd name="connsiteX489" fmla="*/ 5876449 w 6038850"/>
              <a:gd name="connsiteY489" fmla="*/ 1050131 h 1514475"/>
              <a:gd name="connsiteX490" fmla="*/ 5803106 w 6038850"/>
              <a:gd name="connsiteY490" fmla="*/ 1067276 h 1514475"/>
              <a:gd name="connsiteX491" fmla="*/ 5745004 w 6038850"/>
              <a:gd name="connsiteY491" fmla="*/ 1121569 h 1514475"/>
              <a:gd name="connsiteX492" fmla="*/ 5741194 w 6038850"/>
              <a:gd name="connsiteY492" fmla="*/ 1121569 h 1514475"/>
              <a:gd name="connsiteX493" fmla="*/ 5741194 w 6038850"/>
              <a:gd name="connsiteY493" fmla="*/ 1061561 h 1514475"/>
              <a:gd name="connsiteX494" fmla="*/ 5628799 w 6038850"/>
              <a:gd name="connsiteY494" fmla="*/ 1061561 h 1514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Lst>
            <a:rect l="l" t="t" r="r" b="b"/>
            <a:pathLst>
              <a:path w="6038850" h="1514475">
                <a:moveTo>
                  <a:pt x="1410176" y="611981"/>
                </a:moveTo>
                <a:cubicBezTo>
                  <a:pt x="1381601" y="624364"/>
                  <a:pt x="1353026" y="630079"/>
                  <a:pt x="1324451" y="630079"/>
                </a:cubicBezTo>
                <a:cubicBezTo>
                  <a:pt x="1278731" y="630079"/>
                  <a:pt x="1237774" y="622459"/>
                  <a:pt x="1201579" y="606267"/>
                </a:cubicBezTo>
                <a:cubicBezTo>
                  <a:pt x="1165384" y="590074"/>
                  <a:pt x="1134904" y="568167"/>
                  <a:pt x="1109186" y="540544"/>
                </a:cubicBezTo>
                <a:cubicBezTo>
                  <a:pt x="1084421" y="512921"/>
                  <a:pt x="1065371" y="480536"/>
                  <a:pt x="1052036" y="442436"/>
                </a:cubicBezTo>
                <a:cubicBezTo>
                  <a:pt x="1038701" y="405289"/>
                  <a:pt x="1032034" y="364331"/>
                  <a:pt x="1032034" y="321469"/>
                </a:cubicBezTo>
                <a:cubicBezTo>
                  <a:pt x="1032034" y="276701"/>
                  <a:pt x="1038701" y="235744"/>
                  <a:pt x="1052036" y="197644"/>
                </a:cubicBezTo>
                <a:cubicBezTo>
                  <a:pt x="1065371" y="159544"/>
                  <a:pt x="1084421" y="126206"/>
                  <a:pt x="1109186" y="97631"/>
                </a:cubicBezTo>
                <a:cubicBezTo>
                  <a:pt x="1133951" y="69056"/>
                  <a:pt x="1164431" y="47149"/>
                  <a:pt x="1201579" y="30956"/>
                </a:cubicBezTo>
                <a:cubicBezTo>
                  <a:pt x="1237774" y="14764"/>
                  <a:pt x="1278731" y="7144"/>
                  <a:pt x="1324451" y="7144"/>
                </a:cubicBezTo>
                <a:cubicBezTo>
                  <a:pt x="1354931" y="7144"/>
                  <a:pt x="1384459" y="11906"/>
                  <a:pt x="1413034" y="20479"/>
                </a:cubicBezTo>
                <a:cubicBezTo>
                  <a:pt x="1441609" y="30004"/>
                  <a:pt x="1467326" y="43339"/>
                  <a:pt x="1490186" y="60484"/>
                </a:cubicBezTo>
                <a:cubicBezTo>
                  <a:pt x="1513046" y="78581"/>
                  <a:pt x="1532096" y="100489"/>
                  <a:pt x="1547336" y="126206"/>
                </a:cubicBezTo>
                <a:cubicBezTo>
                  <a:pt x="1562576" y="151924"/>
                  <a:pt x="1571149" y="182404"/>
                  <a:pt x="1574959" y="216694"/>
                </a:cubicBezTo>
                <a:lnTo>
                  <a:pt x="1450181" y="216694"/>
                </a:lnTo>
                <a:cubicBezTo>
                  <a:pt x="1442561" y="183356"/>
                  <a:pt x="1427321" y="158591"/>
                  <a:pt x="1405414" y="141446"/>
                </a:cubicBezTo>
                <a:cubicBezTo>
                  <a:pt x="1383506" y="124301"/>
                  <a:pt x="1355884" y="116681"/>
                  <a:pt x="1324451" y="116681"/>
                </a:cubicBezTo>
                <a:cubicBezTo>
                  <a:pt x="1294924" y="116681"/>
                  <a:pt x="1270159" y="122396"/>
                  <a:pt x="1249204" y="133826"/>
                </a:cubicBezTo>
                <a:cubicBezTo>
                  <a:pt x="1228249" y="145256"/>
                  <a:pt x="1212056" y="160496"/>
                  <a:pt x="1198721" y="179546"/>
                </a:cubicBezTo>
                <a:cubicBezTo>
                  <a:pt x="1186339" y="198596"/>
                  <a:pt x="1176814" y="220504"/>
                  <a:pt x="1171099" y="245269"/>
                </a:cubicBezTo>
                <a:cubicBezTo>
                  <a:pt x="1165384" y="270034"/>
                  <a:pt x="1162526" y="294799"/>
                  <a:pt x="1162526" y="321469"/>
                </a:cubicBezTo>
                <a:cubicBezTo>
                  <a:pt x="1162526" y="346234"/>
                  <a:pt x="1165384" y="370999"/>
                  <a:pt x="1171099" y="394811"/>
                </a:cubicBezTo>
                <a:cubicBezTo>
                  <a:pt x="1176814" y="418624"/>
                  <a:pt x="1186339" y="439579"/>
                  <a:pt x="1198721" y="458629"/>
                </a:cubicBezTo>
                <a:cubicBezTo>
                  <a:pt x="1211104" y="477679"/>
                  <a:pt x="1228249" y="492919"/>
                  <a:pt x="1249204" y="504349"/>
                </a:cubicBezTo>
                <a:cubicBezTo>
                  <a:pt x="1270159" y="515779"/>
                  <a:pt x="1294924" y="521494"/>
                  <a:pt x="1324451" y="521494"/>
                </a:cubicBezTo>
                <a:cubicBezTo>
                  <a:pt x="1368266" y="521494"/>
                  <a:pt x="1401604" y="510064"/>
                  <a:pt x="1424464" y="488156"/>
                </a:cubicBezTo>
                <a:cubicBezTo>
                  <a:pt x="1448276" y="466249"/>
                  <a:pt x="1461611" y="434816"/>
                  <a:pt x="1465421" y="392906"/>
                </a:cubicBezTo>
                <a:lnTo>
                  <a:pt x="1333976" y="392906"/>
                </a:lnTo>
                <a:lnTo>
                  <a:pt x="1333976" y="294799"/>
                </a:lnTo>
                <a:lnTo>
                  <a:pt x="1584484" y="294799"/>
                </a:lnTo>
                <a:lnTo>
                  <a:pt x="1584484" y="616744"/>
                </a:lnTo>
                <a:lnTo>
                  <a:pt x="1500664" y="616744"/>
                </a:lnTo>
                <a:lnTo>
                  <a:pt x="1487329" y="549117"/>
                </a:lnTo>
                <a:cubicBezTo>
                  <a:pt x="1464469" y="579596"/>
                  <a:pt x="1438751" y="600551"/>
                  <a:pt x="1410176" y="611981"/>
                </a:cubicBezTo>
                <a:close/>
                <a:moveTo>
                  <a:pt x="1656874" y="318611"/>
                </a:moveTo>
                <a:cubicBezTo>
                  <a:pt x="1658779" y="290989"/>
                  <a:pt x="1665446" y="268129"/>
                  <a:pt x="1677829" y="249079"/>
                </a:cubicBezTo>
                <a:cubicBezTo>
                  <a:pt x="1690211" y="230981"/>
                  <a:pt x="1705451" y="215741"/>
                  <a:pt x="1724501" y="205264"/>
                </a:cubicBezTo>
                <a:cubicBezTo>
                  <a:pt x="1743551" y="193834"/>
                  <a:pt x="1764506" y="186214"/>
                  <a:pt x="1788319" y="181451"/>
                </a:cubicBezTo>
                <a:cubicBezTo>
                  <a:pt x="1812131" y="176689"/>
                  <a:pt x="1835944" y="174784"/>
                  <a:pt x="1859756" y="174784"/>
                </a:cubicBezTo>
                <a:cubicBezTo>
                  <a:pt x="1881664" y="174784"/>
                  <a:pt x="1903571" y="176689"/>
                  <a:pt x="1925479" y="179546"/>
                </a:cubicBezTo>
                <a:cubicBezTo>
                  <a:pt x="1947386" y="182404"/>
                  <a:pt x="1968341" y="188119"/>
                  <a:pt x="1986439" y="197644"/>
                </a:cubicBezTo>
                <a:cubicBezTo>
                  <a:pt x="2004536" y="206216"/>
                  <a:pt x="2019776" y="218599"/>
                  <a:pt x="2031206" y="234791"/>
                </a:cubicBezTo>
                <a:cubicBezTo>
                  <a:pt x="2042636" y="250984"/>
                  <a:pt x="2048351" y="271939"/>
                  <a:pt x="2048351" y="297656"/>
                </a:cubicBezTo>
                <a:lnTo>
                  <a:pt x="2048351" y="521494"/>
                </a:lnTo>
                <a:cubicBezTo>
                  <a:pt x="2048351" y="540544"/>
                  <a:pt x="2049304" y="559594"/>
                  <a:pt x="2052161" y="577692"/>
                </a:cubicBezTo>
                <a:cubicBezTo>
                  <a:pt x="2054066" y="595789"/>
                  <a:pt x="2057876" y="609124"/>
                  <a:pt x="2063591" y="617696"/>
                </a:cubicBezTo>
                <a:lnTo>
                  <a:pt x="1943576" y="617696"/>
                </a:lnTo>
                <a:cubicBezTo>
                  <a:pt x="1941671" y="611029"/>
                  <a:pt x="1939766" y="604361"/>
                  <a:pt x="1937861" y="597694"/>
                </a:cubicBezTo>
                <a:cubicBezTo>
                  <a:pt x="1936909" y="591026"/>
                  <a:pt x="1935956" y="583406"/>
                  <a:pt x="1935004" y="576739"/>
                </a:cubicBezTo>
                <a:cubicBezTo>
                  <a:pt x="1915954" y="595789"/>
                  <a:pt x="1894046" y="610076"/>
                  <a:pt x="1868329" y="617696"/>
                </a:cubicBezTo>
                <a:cubicBezTo>
                  <a:pt x="1842611" y="625317"/>
                  <a:pt x="1816894" y="629126"/>
                  <a:pt x="1790224" y="629126"/>
                </a:cubicBezTo>
                <a:cubicBezTo>
                  <a:pt x="1769269" y="629126"/>
                  <a:pt x="1750219" y="626269"/>
                  <a:pt x="1733074" y="621506"/>
                </a:cubicBezTo>
                <a:cubicBezTo>
                  <a:pt x="1714976" y="616744"/>
                  <a:pt x="1699736" y="609124"/>
                  <a:pt x="1686401" y="597694"/>
                </a:cubicBezTo>
                <a:cubicBezTo>
                  <a:pt x="1673066" y="587217"/>
                  <a:pt x="1662589" y="573881"/>
                  <a:pt x="1654969" y="557689"/>
                </a:cubicBezTo>
                <a:cubicBezTo>
                  <a:pt x="1647349" y="541496"/>
                  <a:pt x="1643539" y="522446"/>
                  <a:pt x="1643539" y="500539"/>
                </a:cubicBezTo>
                <a:cubicBezTo>
                  <a:pt x="1643539" y="475774"/>
                  <a:pt x="1648301" y="455771"/>
                  <a:pt x="1656874" y="440531"/>
                </a:cubicBezTo>
                <a:cubicBezTo>
                  <a:pt x="1665446" y="424339"/>
                  <a:pt x="1676876" y="411956"/>
                  <a:pt x="1690211" y="402431"/>
                </a:cubicBezTo>
                <a:cubicBezTo>
                  <a:pt x="1703546" y="392906"/>
                  <a:pt x="1719739" y="386239"/>
                  <a:pt x="1736884" y="381476"/>
                </a:cubicBezTo>
                <a:cubicBezTo>
                  <a:pt x="1754029" y="376714"/>
                  <a:pt x="1772126" y="372904"/>
                  <a:pt x="1790224" y="370046"/>
                </a:cubicBezTo>
                <a:cubicBezTo>
                  <a:pt x="1808321" y="367189"/>
                  <a:pt x="1825466" y="365284"/>
                  <a:pt x="1842611" y="363379"/>
                </a:cubicBezTo>
                <a:cubicBezTo>
                  <a:pt x="1859756" y="361474"/>
                  <a:pt x="1874996" y="359569"/>
                  <a:pt x="1888331" y="355759"/>
                </a:cubicBezTo>
                <a:cubicBezTo>
                  <a:pt x="1901666" y="352901"/>
                  <a:pt x="1912144" y="347186"/>
                  <a:pt x="1919764" y="341471"/>
                </a:cubicBezTo>
                <a:cubicBezTo>
                  <a:pt x="1927384" y="334804"/>
                  <a:pt x="1931194" y="326231"/>
                  <a:pt x="1930241" y="313849"/>
                </a:cubicBezTo>
                <a:cubicBezTo>
                  <a:pt x="1930241" y="301466"/>
                  <a:pt x="1928336" y="290989"/>
                  <a:pt x="1923574" y="283369"/>
                </a:cubicBezTo>
                <a:cubicBezTo>
                  <a:pt x="1919764" y="275749"/>
                  <a:pt x="1914049" y="270034"/>
                  <a:pt x="1906429" y="266224"/>
                </a:cubicBezTo>
                <a:cubicBezTo>
                  <a:pt x="1899761" y="262414"/>
                  <a:pt x="1891189" y="259556"/>
                  <a:pt x="1882616" y="257651"/>
                </a:cubicBezTo>
                <a:cubicBezTo>
                  <a:pt x="1873091" y="256699"/>
                  <a:pt x="1863566" y="255746"/>
                  <a:pt x="1853089" y="255746"/>
                </a:cubicBezTo>
                <a:cubicBezTo>
                  <a:pt x="1829276" y="255746"/>
                  <a:pt x="1811179" y="260509"/>
                  <a:pt x="1797844" y="270986"/>
                </a:cubicBezTo>
                <a:cubicBezTo>
                  <a:pt x="1784509" y="280511"/>
                  <a:pt x="1776889" y="297656"/>
                  <a:pt x="1774031" y="321469"/>
                </a:cubicBezTo>
                <a:lnTo>
                  <a:pt x="1656874" y="321469"/>
                </a:lnTo>
                <a:close/>
                <a:moveTo>
                  <a:pt x="1930241" y="406241"/>
                </a:moveTo>
                <a:cubicBezTo>
                  <a:pt x="1925479" y="411004"/>
                  <a:pt x="1918811" y="413861"/>
                  <a:pt x="1911191" y="416719"/>
                </a:cubicBezTo>
                <a:cubicBezTo>
                  <a:pt x="1903571" y="419576"/>
                  <a:pt x="1895951" y="421481"/>
                  <a:pt x="1887379" y="423386"/>
                </a:cubicBezTo>
                <a:cubicBezTo>
                  <a:pt x="1878806" y="425291"/>
                  <a:pt x="1869281" y="426244"/>
                  <a:pt x="1860709" y="427196"/>
                </a:cubicBezTo>
                <a:cubicBezTo>
                  <a:pt x="1851184" y="428149"/>
                  <a:pt x="1841659" y="430054"/>
                  <a:pt x="1832134" y="431006"/>
                </a:cubicBezTo>
                <a:cubicBezTo>
                  <a:pt x="1823561" y="432911"/>
                  <a:pt x="1814036" y="434816"/>
                  <a:pt x="1805464" y="437674"/>
                </a:cubicBezTo>
                <a:cubicBezTo>
                  <a:pt x="1796891" y="440531"/>
                  <a:pt x="1789271" y="444341"/>
                  <a:pt x="1782604" y="449104"/>
                </a:cubicBezTo>
                <a:cubicBezTo>
                  <a:pt x="1775936" y="453866"/>
                  <a:pt x="1771174" y="459581"/>
                  <a:pt x="1767364" y="467201"/>
                </a:cubicBezTo>
                <a:cubicBezTo>
                  <a:pt x="1763554" y="474821"/>
                  <a:pt x="1761649" y="483394"/>
                  <a:pt x="1761649" y="494824"/>
                </a:cubicBezTo>
                <a:cubicBezTo>
                  <a:pt x="1761649" y="505301"/>
                  <a:pt x="1763554" y="513874"/>
                  <a:pt x="1767364" y="521494"/>
                </a:cubicBezTo>
                <a:cubicBezTo>
                  <a:pt x="1771174" y="529114"/>
                  <a:pt x="1776889" y="534829"/>
                  <a:pt x="1783556" y="538639"/>
                </a:cubicBezTo>
                <a:cubicBezTo>
                  <a:pt x="1790224" y="542449"/>
                  <a:pt x="1797844" y="545306"/>
                  <a:pt x="1807369" y="547211"/>
                </a:cubicBezTo>
                <a:cubicBezTo>
                  <a:pt x="1815941" y="549117"/>
                  <a:pt x="1825466" y="550069"/>
                  <a:pt x="1834991" y="550069"/>
                </a:cubicBezTo>
                <a:cubicBezTo>
                  <a:pt x="1858804" y="550069"/>
                  <a:pt x="1875949" y="546259"/>
                  <a:pt x="1889284" y="538639"/>
                </a:cubicBezTo>
                <a:cubicBezTo>
                  <a:pt x="1901666" y="531019"/>
                  <a:pt x="1911191" y="521494"/>
                  <a:pt x="1917859" y="511016"/>
                </a:cubicBezTo>
                <a:cubicBezTo>
                  <a:pt x="1923574" y="500539"/>
                  <a:pt x="1927384" y="489109"/>
                  <a:pt x="1929289" y="477679"/>
                </a:cubicBezTo>
                <a:cubicBezTo>
                  <a:pt x="1930241" y="466249"/>
                  <a:pt x="1931194" y="457676"/>
                  <a:pt x="1931194" y="451009"/>
                </a:cubicBezTo>
                <a:lnTo>
                  <a:pt x="1931194" y="406241"/>
                </a:lnTo>
                <a:close/>
                <a:moveTo>
                  <a:pt x="2222659" y="510064"/>
                </a:moveTo>
                <a:cubicBezTo>
                  <a:pt x="2228374" y="519589"/>
                  <a:pt x="2235041" y="527209"/>
                  <a:pt x="2242661" y="532924"/>
                </a:cubicBezTo>
                <a:cubicBezTo>
                  <a:pt x="2251234" y="538639"/>
                  <a:pt x="2260759" y="543401"/>
                  <a:pt x="2271236" y="546259"/>
                </a:cubicBezTo>
                <a:cubicBezTo>
                  <a:pt x="2281714" y="549117"/>
                  <a:pt x="2293144" y="550069"/>
                  <a:pt x="2304574" y="550069"/>
                </a:cubicBezTo>
                <a:cubicBezTo>
                  <a:pt x="2313146" y="550069"/>
                  <a:pt x="2321719" y="549117"/>
                  <a:pt x="2331244" y="547211"/>
                </a:cubicBezTo>
                <a:cubicBezTo>
                  <a:pt x="2340769" y="545306"/>
                  <a:pt x="2348389" y="542449"/>
                  <a:pt x="2356009" y="537686"/>
                </a:cubicBezTo>
                <a:cubicBezTo>
                  <a:pt x="2363629" y="533876"/>
                  <a:pt x="2369344" y="528161"/>
                  <a:pt x="2375059" y="520541"/>
                </a:cubicBezTo>
                <a:cubicBezTo>
                  <a:pt x="2379821" y="513874"/>
                  <a:pt x="2382679" y="505301"/>
                  <a:pt x="2382679" y="493871"/>
                </a:cubicBezTo>
                <a:cubicBezTo>
                  <a:pt x="2382679" y="475774"/>
                  <a:pt x="2371249" y="462439"/>
                  <a:pt x="2347436" y="453866"/>
                </a:cubicBezTo>
                <a:cubicBezTo>
                  <a:pt x="2323624" y="445294"/>
                  <a:pt x="2291239" y="435769"/>
                  <a:pt x="2248376" y="427196"/>
                </a:cubicBezTo>
                <a:cubicBezTo>
                  <a:pt x="2231231" y="423386"/>
                  <a:pt x="2214086" y="418624"/>
                  <a:pt x="2197894" y="413861"/>
                </a:cubicBezTo>
                <a:cubicBezTo>
                  <a:pt x="2181701" y="408146"/>
                  <a:pt x="2166461" y="401479"/>
                  <a:pt x="2154079" y="392906"/>
                </a:cubicBezTo>
                <a:cubicBezTo>
                  <a:pt x="2141696" y="384334"/>
                  <a:pt x="2131219" y="373856"/>
                  <a:pt x="2123599" y="360521"/>
                </a:cubicBezTo>
                <a:cubicBezTo>
                  <a:pt x="2115979" y="347186"/>
                  <a:pt x="2112169" y="331946"/>
                  <a:pt x="2112169" y="312896"/>
                </a:cubicBezTo>
                <a:cubicBezTo>
                  <a:pt x="2112169" y="285274"/>
                  <a:pt x="2117884" y="262414"/>
                  <a:pt x="2128361" y="244316"/>
                </a:cubicBezTo>
                <a:cubicBezTo>
                  <a:pt x="2138839" y="226219"/>
                  <a:pt x="2153126" y="212884"/>
                  <a:pt x="2171224" y="202406"/>
                </a:cubicBezTo>
                <a:cubicBezTo>
                  <a:pt x="2189321" y="191929"/>
                  <a:pt x="2209324" y="185261"/>
                  <a:pt x="2231231" y="180499"/>
                </a:cubicBezTo>
                <a:cubicBezTo>
                  <a:pt x="2253139" y="176689"/>
                  <a:pt x="2275999" y="173831"/>
                  <a:pt x="2299811" y="173831"/>
                </a:cubicBezTo>
                <a:cubicBezTo>
                  <a:pt x="2323624" y="173831"/>
                  <a:pt x="2345531" y="175736"/>
                  <a:pt x="2367439" y="180499"/>
                </a:cubicBezTo>
                <a:cubicBezTo>
                  <a:pt x="2389346" y="185261"/>
                  <a:pt x="2409349" y="192881"/>
                  <a:pt x="2426494" y="203359"/>
                </a:cubicBezTo>
                <a:cubicBezTo>
                  <a:pt x="2443639" y="213836"/>
                  <a:pt x="2457926" y="228124"/>
                  <a:pt x="2469356" y="245269"/>
                </a:cubicBezTo>
                <a:cubicBezTo>
                  <a:pt x="2480786" y="262414"/>
                  <a:pt x="2487454" y="285274"/>
                  <a:pt x="2489359" y="311944"/>
                </a:cubicBezTo>
                <a:lnTo>
                  <a:pt x="2376964" y="311944"/>
                </a:lnTo>
                <a:cubicBezTo>
                  <a:pt x="2375059" y="289084"/>
                  <a:pt x="2366486" y="273844"/>
                  <a:pt x="2351246" y="265271"/>
                </a:cubicBezTo>
                <a:cubicBezTo>
                  <a:pt x="2336006" y="257651"/>
                  <a:pt x="2316956" y="252889"/>
                  <a:pt x="2296001" y="252889"/>
                </a:cubicBezTo>
                <a:cubicBezTo>
                  <a:pt x="2289334" y="252889"/>
                  <a:pt x="2281714" y="252889"/>
                  <a:pt x="2274094" y="253841"/>
                </a:cubicBezTo>
                <a:cubicBezTo>
                  <a:pt x="2266474" y="254794"/>
                  <a:pt x="2258854" y="256699"/>
                  <a:pt x="2253139" y="259556"/>
                </a:cubicBezTo>
                <a:cubicBezTo>
                  <a:pt x="2246471" y="262414"/>
                  <a:pt x="2241709" y="266224"/>
                  <a:pt x="2236946" y="271939"/>
                </a:cubicBezTo>
                <a:cubicBezTo>
                  <a:pt x="2232184" y="277654"/>
                  <a:pt x="2230279" y="284321"/>
                  <a:pt x="2230279" y="292894"/>
                </a:cubicBezTo>
                <a:cubicBezTo>
                  <a:pt x="2230279" y="303371"/>
                  <a:pt x="2234089" y="311944"/>
                  <a:pt x="2241709" y="318611"/>
                </a:cubicBezTo>
                <a:cubicBezTo>
                  <a:pt x="2249329" y="325279"/>
                  <a:pt x="2259806" y="330994"/>
                  <a:pt x="2272189" y="334804"/>
                </a:cubicBezTo>
                <a:cubicBezTo>
                  <a:pt x="2284571" y="338614"/>
                  <a:pt x="2298859" y="342424"/>
                  <a:pt x="2315051" y="346234"/>
                </a:cubicBezTo>
                <a:cubicBezTo>
                  <a:pt x="2331244" y="349091"/>
                  <a:pt x="2347436" y="352901"/>
                  <a:pt x="2364581" y="356711"/>
                </a:cubicBezTo>
                <a:cubicBezTo>
                  <a:pt x="2381726" y="360521"/>
                  <a:pt x="2398871" y="365284"/>
                  <a:pt x="2415064" y="370999"/>
                </a:cubicBezTo>
                <a:cubicBezTo>
                  <a:pt x="2431256" y="376714"/>
                  <a:pt x="2446496" y="384334"/>
                  <a:pt x="2458879" y="392906"/>
                </a:cubicBezTo>
                <a:cubicBezTo>
                  <a:pt x="2471261" y="402431"/>
                  <a:pt x="2481739" y="413861"/>
                  <a:pt x="2489359" y="427196"/>
                </a:cubicBezTo>
                <a:cubicBezTo>
                  <a:pt x="2496979" y="440531"/>
                  <a:pt x="2500789" y="457676"/>
                  <a:pt x="2500789" y="477679"/>
                </a:cubicBezTo>
                <a:cubicBezTo>
                  <a:pt x="2500789" y="506254"/>
                  <a:pt x="2495074" y="530067"/>
                  <a:pt x="2483644" y="549117"/>
                </a:cubicBezTo>
                <a:cubicBezTo>
                  <a:pt x="2472214" y="568167"/>
                  <a:pt x="2456974" y="583406"/>
                  <a:pt x="2438876" y="595789"/>
                </a:cubicBezTo>
                <a:cubicBezTo>
                  <a:pt x="2420779" y="607219"/>
                  <a:pt x="2399824" y="615792"/>
                  <a:pt x="2376011" y="620554"/>
                </a:cubicBezTo>
                <a:cubicBezTo>
                  <a:pt x="2352199" y="625317"/>
                  <a:pt x="2328386" y="627221"/>
                  <a:pt x="2303621" y="627221"/>
                </a:cubicBezTo>
                <a:cubicBezTo>
                  <a:pt x="2278856" y="627221"/>
                  <a:pt x="2254091" y="624364"/>
                  <a:pt x="2230279" y="619601"/>
                </a:cubicBezTo>
                <a:cubicBezTo>
                  <a:pt x="2206466" y="614839"/>
                  <a:pt x="2185511" y="606267"/>
                  <a:pt x="2166461" y="594836"/>
                </a:cubicBezTo>
                <a:cubicBezTo>
                  <a:pt x="2147411" y="583406"/>
                  <a:pt x="2132171" y="568167"/>
                  <a:pt x="2120741" y="548164"/>
                </a:cubicBezTo>
                <a:cubicBezTo>
                  <a:pt x="2108359" y="529114"/>
                  <a:pt x="2102644" y="505301"/>
                  <a:pt x="2100739" y="475774"/>
                </a:cubicBezTo>
                <a:lnTo>
                  <a:pt x="2213134" y="475774"/>
                </a:lnTo>
                <a:cubicBezTo>
                  <a:pt x="2215039" y="490061"/>
                  <a:pt x="2217896" y="500539"/>
                  <a:pt x="2222659" y="510064"/>
                </a:cubicBezTo>
                <a:close/>
                <a:moveTo>
                  <a:pt x="7144" y="11906"/>
                </a:moveTo>
                <a:lnTo>
                  <a:pt x="754856" y="759619"/>
                </a:lnTo>
                <a:lnTo>
                  <a:pt x="7144" y="1507331"/>
                </a:lnTo>
                <a:lnTo>
                  <a:pt x="7144" y="11906"/>
                </a:lnTo>
                <a:close/>
                <a:moveTo>
                  <a:pt x="1231106" y="1007269"/>
                </a:moveTo>
                <a:lnTo>
                  <a:pt x="1231106" y="1492092"/>
                </a:lnTo>
                <a:lnTo>
                  <a:pt x="1361599" y="1492092"/>
                </a:lnTo>
                <a:lnTo>
                  <a:pt x="1361599" y="1007269"/>
                </a:lnTo>
                <a:lnTo>
                  <a:pt x="1539716" y="1007269"/>
                </a:lnTo>
                <a:lnTo>
                  <a:pt x="1539716" y="896779"/>
                </a:lnTo>
                <a:lnTo>
                  <a:pt x="1052036" y="896779"/>
                </a:lnTo>
                <a:lnTo>
                  <a:pt x="1052036" y="1007269"/>
                </a:lnTo>
                <a:lnTo>
                  <a:pt x="1231106" y="1007269"/>
                </a:lnTo>
                <a:close/>
                <a:moveTo>
                  <a:pt x="1539716" y="1061561"/>
                </a:moveTo>
                <a:lnTo>
                  <a:pt x="1539716" y="1493044"/>
                </a:lnTo>
                <a:lnTo>
                  <a:pt x="1657826" y="1493044"/>
                </a:lnTo>
                <a:lnTo>
                  <a:pt x="1657826" y="1298734"/>
                </a:lnTo>
                <a:cubicBezTo>
                  <a:pt x="1657826" y="1279684"/>
                  <a:pt x="1659731" y="1261586"/>
                  <a:pt x="1663541" y="1244442"/>
                </a:cubicBezTo>
                <a:cubicBezTo>
                  <a:pt x="1667351" y="1227297"/>
                  <a:pt x="1674019" y="1213009"/>
                  <a:pt x="1683544" y="1200626"/>
                </a:cubicBezTo>
                <a:cubicBezTo>
                  <a:pt x="1693069" y="1188244"/>
                  <a:pt x="1704499" y="1178719"/>
                  <a:pt x="1719739" y="1171099"/>
                </a:cubicBezTo>
                <a:cubicBezTo>
                  <a:pt x="1734979" y="1163479"/>
                  <a:pt x="1753076" y="1160622"/>
                  <a:pt x="1774984" y="1160622"/>
                </a:cubicBezTo>
                <a:cubicBezTo>
                  <a:pt x="1782604" y="1160622"/>
                  <a:pt x="1789271" y="1160622"/>
                  <a:pt x="1797844" y="1161574"/>
                </a:cubicBezTo>
                <a:cubicBezTo>
                  <a:pt x="1805464" y="1162526"/>
                  <a:pt x="1812131" y="1163479"/>
                  <a:pt x="1817846" y="1164431"/>
                </a:cubicBezTo>
                <a:lnTo>
                  <a:pt x="1817846" y="1053942"/>
                </a:lnTo>
                <a:cubicBezTo>
                  <a:pt x="1808321" y="1051084"/>
                  <a:pt x="1799749" y="1050131"/>
                  <a:pt x="1792129" y="1050131"/>
                </a:cubicBezTo>
                <a:cubicBezTo>
                  <a:pt x="1776889" y="1050131"/>
                  <a:pt x="1762601" y="1052036"/>
                  <a:pt x="1748314" y="1056799"/>
                </a:cubicBezTo>
                <a:cubicBezTo>
                  <a:pt x="1734026" y="1061561"/>
                  <a:pt x="1721644" y="1067276"/>
                  <a:pt x="1709261" y="1075849"/>
                </a:cubicBezTo>
                <a:cubicBezTo>
                  <a:pt x="1696879" y="1083469"/>
                  <a:pt x="1686401" y="1093947"/>
                  <a:pt x="1676876" y="1105376"/>
                </a:cubicBezTo>
                <a:cubicBezTo>
                  <a:pt x="1667351" y="1116806"/>
                  <a:pt x="1659731" y="1129189"/>
                  <a:pt x="1654016" y="1142524"/>
                </a:cubicBezTo>
                <a:lnTo>
                  <a:pt x="1652111" y="1142524"/>
                </a:lnTo>
                <a:lnTo>
                  <a:pt x="1652111" y="1062514"/>
                </a:lnTo>
                <a:lnTo>
                  <a:pt x="1539716" y="1062514"/>
                </a:lnTo>
                <a:close/>
                <a:moveTo>
                  <a:pt x="1957864" y="1193959"/>
                </a:moveTo>
                <a:cubicBezTo>
                  <a:pt x="1959769" y="1170147"/>
                  <a:pt x="1968341" y="1153954"/>
                  <a:pt x="1981676" y="1143476"/>
                </a:cubicBezTo>
                <a:cubicBezTo>
                  <a:pt x="1995011" y="1132999"/>
                  <a:pt x="2013109" y="1128236"/>
                  <a:pt x="2036921" y="1128236"/>
                </a:cubicBezTo>
                <a:cubicBezTo>
                  <a:pt x="2047399" y="1128236"/>
                  <a:pt x="2056924" y="1129189"/>
                  <a:pt x="2066449" y="1130142"/>
                </a:cubicBezTo>
                <a:cubicBezTo>
                  <a:pt x="2075974" y="1131094"/>
                  <a:pt x="2083594" y="1133951"/>
                  <a:pt x="2090261" y="1138714"/>
                </a:cubicBezTo>
                <a:cubicBezTo>
                  <a:pt x="2096929" y="1142524"/>
                  <a:pt x="2102644" y="1148239"/>
                  <a:pt x="2107406" y="1155859"/>
                </a:cubicBezTo>
                <a:cubicBezTo>
                  <a:pt x="2111216" y="1163479"/>
                  <a:pt x="2114074" y="1173956"/>
                  <a:pt x="2114074" y="1186339"/>
                </a:cubicBezTo>
                <a:cubicBezTo>
                  <a:pt x="2115026" y="1198722"/>
                  <a:pt x="2111216" y="1208247"/>
                  <a:pt x="2103596" y="1213961"/>
                </a:cubicBezTo>
                <a:cubicBezTo>
                  <a:pt x="2095976" y="1220629"/>
                  <a:pt x="2085499" y="1225392"/>
                  <a:pt x="2072164" y="1228249"/>
                </a:cubicBezTo>
                <a:cubicBezTo>
                  <a:pt x="2058829" y="1232059"/>
                  <a:pt x="2043589" y="1233964"/>
                  <a:pt x="2026444" y="1235869"/>
                </a:cubicBezTo>
                <a:cubicBezTo>
                  <a:pt x="2009299" y="1237774"/>
                  <a:pt x="1992154" y="1239679"/>
                  <a:pt x="1974056" y="1242536"/>
                </a:cubicBezTo>
                <a:cubicBezTo>
                  <a:pt x="1955959" y="1245394"/>
                  <a:pt x="1938814" y="1249204"/>
                  <a:pt x="1920716" y="1253967"/>
                </a:cubicBezTo>
                <a:cubicBezTo>
                  <a:pt x="1903571" y="1258729"/>
                  <a:pt x="1887379" y="1265397"/>
                  <a:pt x="1874044" y="1274922"/>
                </a:cubicBezTo>
                <a:cubicBezTo>
                  <a:pt x="1860709" y="1284447"/>
                  <a:pt x="1849279" y="1296829"/>
                  <a:pt x="1840706" y="1313022"/>
                </a:cubicBezTo>
                <a:cubicBezTo>
                  <a:pt x="1832134" y="1329214"/>
                  <a:pt x="1827371" y="1349217"/>
                  <a:pt x="1827371" y="1373029"/>
                </a:cubicBezTo>
                <a:cubicBezTo>
                  <a:pt x="1827371" y="1394936"/>
                  <a:pt x="1831181" y="1413986"/>
                  <a:pt x="1838801" y="1430179"/>
                </a:cubicBezTo>
                <a:cubicBezTo>
                  <a:pt x="1846421" y="1446372"/>
                  <a:pt x="1856899" y="1459706"/>
                  <a:pt x="1870234" y="1470184"/>
                </a:cubicBezTo>
                <a:cubicBezTo>
                  <a:pt x="1883569" y="1480661"/>
                  <a:pt x="1898809" y="1488281"/>
                  <a:pt x="1916906" y="1493997"/>
                </a:cubicBezTo>
                <a:cubicBezTo>
                  <a:pt x="1935004" y="1498759"/>
                  <a:pt x="1954054" y="1501617"/>
                  <a:pt x="1974056" y="1501617"/>
                </a:cubicBezTo>
                <a:cubicBezTo>
                  <a:pt x="2000726" y="1501617"/>
                  <a:pt x="2026444" y="1497806"/>
                  <a:pt x="2052161" y="1490186"/>
                </a:cubicBezTo>
                <a:cubicBezTo>
                  <a:pt x="2077879" y="1482567"/>
                  <a:pt x="2099786" y="1469231"/>
                  <a:pt x="2118836" y="1449229"/>
                </a:cubicBezTo>
                <a:cubicBezTo>
                  <a:pt x="2119789" y="1456849"/>
                  <a:pt x="2120741" y="1463517"/>
                  <a:pt x="2121694" y="1470184"/>
                </a:cubicBezTo>
                <a:cubicBezTo>
                  <a:pt x="2122646" y="1476851"/>
                  <a:pt x="2124551" y="1483519"/>
                  <a:pt x="2127409" y="1490186"/>
                </a:cubicBezTo>
                <a:lnTo>
                  <a:pt x="2247424" y="1490186"/>
                </a:lnTo>
                <a:cubicBezTo>
                  <a:pt x="2241709" y="1481614"/>
                  <a:pt x="2237899" y="1468279"/>
                  <a:pt x="2235994" y="1450181"/>
                </a:cubicBezTo>
                <a:cubicBezTo>
                  <a:pt x="2234089" y="1432084"/>
                  <a:pt x="2232184" y="1413986"/>
                  <a:pt x="2232184" y="1393984"/>
                </a:cubicBezTo>
                <a:lnTo>
                  <a:pt x="2232184" y="1170147"/>
                </a:lnTo>
                <a:cubicBezTo>
                  <a:pt x="2232184" y="1144429"/>
                  <a:pt x="2226469" y="1123474"/>
                  <a:pt x="2215039" y="1107281"/>
                </a:cubicBezTo>
                <a:cubicBezTo>
                  <a:pt x="2203609" y="1091089"/>
                  <a:pt x="2188369" y="1078706"/>
                  <a:pt x="2170271" y="1070134"/>
                </a:cubicBezTo>
                <a:cubicBezTo>
                  <a:pt x="2152174" y="1061561"/>
                  <a:pt x="2131219" y="1054894"/>
                  <a:pt x="2109311" y="1052036"/>
                </a:cubicBezTo>
                <a:cubicBezTo>
                  <a:pt x="2087404" y="1049179"/>
                  <a:pt x="2065496" y="1047274"/>
                  <a:pt x="2043589" y="1047274"/>
                </a:cubicBezTo>
                <a:cubicBezTo>
                  <a:pt x="2019776" y="1047274"/>
                  <a:pt x="1995964" y="1049179"/>
                  <a:pt x="1972151" y="1053942"/>
                </a:cubicBezTo>
                <a:cubicBezTo>
                  <a:pt x="1948339" y="1058704"/>
                  <a:pt x="1927384" y="1066324"/>
                  <a:pt x="1908334" y="1077754"/>
                </a:cubicBezTo>
                <a:cubicBezTo>
                  <a:pt x="1889284" y="1089184"/>
                  <a:pt x="1874044" y="1103472"/>
                  <a:pt x="1861661" y="1121569"/>
                </a:cubicBezTo>
                <a:cubicBezTo>
                  <a:pt x="1849279" y="1139667"/>
                  <a:pt x="1842611" y="1162526"/>
                  <a:pt x="1840706" y="1191101"/>
                </a:cubicBezTo>
                <a:lnTo>
                  <a:pt x="1957864" y="1191101"/>
                </a:lnTo>
                <a:close/>
                <a:moveTo>
                  <a:pt x="2113121" y="1325404"/>
                </a:moveTo>
                <a:cubicBezTo>
                  <a:pt x="2113121" y="1332072"/>
                  <a:pt x="2112169" y="1340644"/>
                  <a:pt x="2111216" y="1352074"/>
                </a:cubicBezTo>
                <a:cubicBezTo>
                  <a:pt x="2110264" y="1363504"/>
                  <a:pt x="2106454" y="1373981"/>
                  <a:pt x="2099786" y="1385411"/>
                </a:cubicBezTo>
                <a:cubicBezTo>
                  <a:pt x="2094071" y="1395889"/>
                  <a:pt x="2084546" y="1405414"/>
                  <a:pt x="2071211" y="1413034"/>
                </a:cubicBezTo>
                <a:cubicBezTo>
                  <a:pt x="2058829" y="1420654"/>
                  <a:pt x="2040731" y="1424464"/>
                  <a:pt x="2016919" y="1424464"/>
                </a:cubicBezTo>
                <a:cubicBezTo>
                  <a:pt x="2007394" y="1424464"/>
                  <a:pt x="1997869" y="1423511"/>
                  <a:pt x="1989296" y="1421606"/>
                </a:cubicBezTo>
                <a:cubicBezTo>
                  <a:pt x="1980724" y="1419701"/>
                  <a:pt x="1972151" y="1416844"/>
                  <a:pt x="1965484" y="1413034"/>
                </a:cubicBezTo>
                <a:cubicBezTo>
                  <a:pt x="1958816" y="1409224"/>
                  <a:pt x="1953101" y="1403509"/>
                  <a:pt x="1949291" y="1395889"/>
                </a:cubicBezTo>
                <a:cubicBezTo>
                  <a:pt x="1945481" y="1388269"/>
                  <a:pt x="1943576" y="1379697"/>
                  <a:pt x="1943576" y="1369219"/>
                </a:cubicBezTo>
                <a:cubicBezTo>
                  <a:pt x="1943576" y="1357789"/>
                  <a:pt x="1945481" y="1349217"/>
                  <a:pt x="1949291" y="1341597"/>
                </a:cubicBezTo>
                <a:cubicBezTo>
                  <a:pt x="1953101" y="1333976"/>
                  <a:pt x="1957864" y="1328261"/>
                  <a:pt x="1964531" y="1323499"/>
                </a:cubicBezTo>
                <a:cubicBezTo>
                  <a:pt x="1971199" y="1318736"/>
                  <a:pt x="1978819" y="1314926"/>
                  <a:pt x="1987391" y="1312069"/>
                </a:cubicBezTo>
                <a:cubicBezTo>
                  <a:pt x="1995964" y="1309211"/>
                  <a:pt x="2004536" y="1307306"/>
                  <a:pt x="2014061" y="1305401"/>
                </a:cubicBezTo>
                <a:cubicBezTo>
                  <a:pt x="2023586" y="1303497"/>
                  <a:pt x="2033111" y="1302544"/>
                  <a:pt x="2042636" y="1301592"/>
                </a:cubicBezTo>
                <a:cubicBezTo>
                  <a:pt x="2052161" y="1300639"/>
                  <a:pt x="2060734" y="1298734"/>
                  <a:pt x="2069306" y="1297781"/>
                </a:cubicBezTo>
                <a:cubicBezTo>
                  <a:pt x="2077879" y="1295876"/>
                  <a:pt x="2086451" y="1293972"/>
                  <a:pt x="2093119" y="1291114"/>
                </a:cubicBezTo>
                <a:cubicBezTo>
                  <a:pt x="2100739" y="1288256"/>
                  <a:pt x="2106454" y="1285399"/>
                  <a:pt x="2112169" y="1280636"/>
                </a:cubicBezTo>
                <a:lnTo>
                  <a:pt x="2112169" y="1325404"/>
                </a:lnTo>
                <a:close/>
                <a:moveTo>
                  <a:pt x="2299811" y="1061561"/>
                </a:moveTo>
                <a:lnTo>
                  <a:pt x="2299811" y="1493044"/>
                </a:lnTo>
                <a:lnTo>
                  <a:pt x="2417921" y="1493044"/>
                </a:lnTo>
                <a:lnTo>
                  <a:pt x="2417921" y="1266349"/>
                </a:lnTo>
                <a:cubicBezTo>
                  <a:pt x="2417921" y="1222534"/>
                  <a:pt x="2425541" y="1191101"/>
                  <a:pt x="2439829" y="1172051"/>
                </a:cubicBezTo>
                <a:cubicBezTo>
                  <a:pt x="2454116" y="1153001"/>
                  <a:pt x="2477929" y="1143476"/>
                  <a:pt x="2510314" y="1143476"/>
                </a:cubicBezTo>
                <a:cubicBezTo>
                  <a:pt x="2538889" y="1143476"/>
                  <a:pt x="2557939" y="1152049"/>
                  <a:pt x="2569369" y="1170147"/>
                </a:cubicBezTo>
                <a:cubicBezTo>
                  <a:pt x="2580799" y="1187292"/>
                  <a:pt x="2586514" y="1213961"/>
                  <a:pt x="2586514" y="1250156"/>
                </a:cubicBezTo>
                <a:lnTo>
                  <a:pt x="2586514" y="1493997"/>
                </a:lnTo>
                <a:lnTo>
                  <a:pt x="2704624" y="1493997"/>
                </a:lnTo>
                <a:lnTo>
                  <a:pt x="2704624" y="1229201"/>
                </a:lnTo>
                <a:cubicBezTo>
                  <a:pt x="2704624" y="1202531"/>
                  <a:pt x="2702719" y="1177767"/>
                  <a:pt x="2697956" y="1155859"/>
                </a:cubicBezTo>
                <a:cubicBezTo>
                  <a:pt x="2693194" y="1133951"/>
                  <a:pt x="2684621" y="1114901"/>
                  <a:pt x="2673191" y="1099661"/>
                </a:cubicBezTo>
                <a:cubicBezTo>
                  <a:pt x="2661761" y="1084422"/>
                  <a:pt x="2645569" y="1072039"/>
                  <a:pt x="2625566" y="1063467"/>
                </a:cubicBezTo>
                <a:cubicBezTo>
                  <a:pt x="2605564" y="1054894"/>
                  <a:pt x="2578894" y="1050131"/>
                  <a:pt x="2547461" y="1050131"/>
                </a:cubicBezTo>
                <a:cubicBezTo>
                  <a:pt x="2522696" y="1050131"/>
                  <a:pt x="2497931" y="1055847"/>
                  <a:pt x="2474119" y="1067276"/>
                </a:cubicBezTo>
                <a:cubicBezTo>
                  <a:pt x="2450306" y="1078706"/>
                  <a:pt x="2430304" y="1096804"/>
                  <a:pt x="2416016" y="1121569"/>
                </a:cubicBezTo>
                <a:lnTo>
                  <a:pt x="2413159" y="1121569"/>
                </a:lnTo>
                <a:lnTo>
                  <a:pt x="2413159" y="1061561"/>
                </a:lnTo>
                <a:lnTo>
                  <a:pt x="2299811" y="1061561"/>
                </a:lnTo>
                <a:close/>
                <a:moveTo>
                  <a:pt x="2861786" y="1352074"/>
                </a:moveTo>
                <a:lnTo>
                  <a:pt x="2749391" y="1352074"/>
                </a:lnTo>
                <a:cubicBezTo>
                  <a:pt x="2750344" y="1380649"/>
                  <a:pt x="2757011" y="1405414"/>
                  <a:pt x="2769394" y="1424464"/>
                </a:cubicBezTo>
                <a:cubicBezTo>
                  <a:pt x="2781776" y="1443514"/>
                  <a:pt x="2797016" y="1458754"/>
                  <a:pt x="2815114" y="1471136"/>
                </a:cubicBezTo>
                <a:cubicBezTo>
                  <a:pt x="2834164" y="1482567"/>
                  <a:pt x="2855119" y="1491139"/>
                  <a:pt x="2878931" y="1495901"/>
                </a:cubicBezTo>
                <a:cubicBezTo>
                  <a:pt x="2902744" y="1500664"/>
                  <a:pt x="2927509" y="1503522"/>
                  <a:pt x="2952274" y="1503522"/>
                </a:cubicBezTo>
                <a:cubicBezTo>
                  <a:pt x="2977039" y="1503522"/>
                  <a:pt x="3000851" y="1501617"/>
                  <a:pt x="3024664" y="1496854"/>
                </a:cubicBezTo>
                <a:cubicBezTo>
                  <a:pt x="3048476" y="1492092"/>
                  <a:pt x="3069431" y="1483519"/>
                  <a:pt x="3087529" y="1472089"/>
                </a:cubicBezTo>
                <a:cubicBezTo>
                  <a:pt x="3105626" y="1460659"/>
                  <a:pt x="3120866" y="1445419"/>
                  <a:pt x="3132296" y="1425417"/>
                </a:cubicBezTo>
                <a:cubicBezTo>
                  <a:pt x="3143726" y="1406367"/>
                  <a:pt x="3149441" y="1382554"/>
                  <a:pt x="3149441" y="1353979"/>
                </a:cubicBezTo>
                <a:cubicBezTo>
                  <a:pt x="3149441" y="1333976"/>
                  <a:pt x="3145631" y="1316831"/>
                  <a:pt x="3138011" y="1303497"/>
                </a:cubicBezTo>
                <a:cubicBezTo>
                  <a:pt x="3130391" y="1290161"/>
                  <a:pt x="3119914" y="1278731"/>
                  <a:pt x="3107531" y="1269206"/>
                </a:cubicBezTo>
                <a:cubicBezTo>
                  <a:pt x="3095149" y="1259681"/>
                  <a:pt x="3079909" y="1253014"/>
                  <a:pt x="3063716" y="1247299"/>
                </a:cubicBezTo>
                <a:cubicBezTo>
                  <a:pt x="3047524" y="1241584"/>
                  <a:pt x="3030379" y="1236822"/>
                  <a:pt x="3013234" y="1233011"/>
                </a:cubicBezTo>
                <a:cubicBezTo>
                  <a:pt x="2996089" y="1229201"/>
                  <a:pt x="2979896" y="1225392"/>
                  <a:pt x="2963704" y="1222534"/>
                </a:cubicBezTo>
                <a:cubicBezTo>
                  <a:pt x="2947511" y="1218724"/>
                  <a:pt x="2933224" y="1215867"/>
                  <a:pt x="2920841" y="1211104"/>
                </a:cubicBezTo>
                <a:cubicBezTo>
                  <a:pt x="2908459" y="1207294"/>
                  <a:pt x="2897981" y="1201579"/>
                  <a:pt x="2890361" y="1194911"/>
                </a:cubicBezTo>
                <a:cubicBezTo>
                  <a:pt x="2882741" y="1188244"/>
                  <a:pt x="2878931" y="1179672"/>
                  <a:pt x="2878931" y="1169194"/>
                </a:cubicBezTo>
                <a:cubicBezTo>
                  <a:pt x="2878931" y="1160622"/>
                  <a:pt x="2880836" y="1153001"/>
                  <a:pt x="2885599" y="1148239"/>
                </a:cubicBezTo>
                <a:cubicBezTo>
                  <a:pt x="2890361" y="1142524"/>
                  <a:pt x="2895124" y="1138714"/>
                  <a:pt x="2901791" y="1135856"/>
                </a:cubicBezTo>
                <a:cubicBezTo>
                  <a:pt x="2908459" y="1132999"/>
                  <a:pt x="2915126" y="1131094"/>
                  <a:pt x="2922746" y="1130142"/>
                </a:cubicBezTo>
                <a:cubicBezTo>
                  <a:pt x="2930366" y="1129189"/>
                  <a:pt x="2937986" y="1129189"/>
                  <a:pt x="2944654" y="1129189"/>
                </a:cubicBezTo>
                <a:cubicBezTo>
                  <a:pt x="2965609" y="1129189"/>
                  <a:pt x="2983706" y="1132999"/>
                  <a:pt x="2999899" y="1141572"/>
                </a:cubicBezTo>
                <a:cubicBezTo>
                  <a:pt x="3015139" y="1149192"/>
                  <a:pt x="3023711" y="1165384"/>
                  <a:pt x="3025616" y="1188244"/>
                </a:cubicBezTo>
                <a:lnTo>
                  <a:pt x="3138011" y="1188244"/>
                </a:lnTo>
                <a:cubicBezTo>
                  <a:pt x="3136106" y="1161574"/>
                  <a:pt x="3129439" y="1139667"/>
                  <a:pt x="3118009" y="1121569"/>
                </a:cubicBezTo>
                <a:cubicBezTo>
                  <a:pt x="3106579" y="1104424"/>
                  <a:pt x="3092291" y="1090136"/>
                  <a:pt x="3075146" y="1079659"/>
                </a:cubicBezTo>
                <a:cubicBezTo>
                  <a:pt x="3058001" y="1069181"/>
                  <a:pt x="3037999" y="1061561"/>
                  <a:pt x="3016091" y="1056799"/>
                </a:cubicBezTo>
                <a:cubicBezTo>
                  <a:pt x="2994184" y="1052036"/>
                  <a:pt x="2971324" y="1050131"/>
                  <a:pt x="2948464" y="1050131"/>
                </a:cubicBezTo>
                <a:cubicBezTo>
                  <a:pt x="2925604" y="1050131"/>
                  <a:pt x="2902744" y="1052036"/>
                  <a:pt x="2879884" y="1056799"/>
                </a:cubicBezTo>
                <a:cubicBezTo>
                  <a:pt x="2857976" y="1060609"/>
                  <a:pt x="2837974" y="1068229"/>
                  <a:pt x="2819876" y="1078706"/>
                </a:cubicBezTo>
                <a:cubicBezTo>
                  <a:pt x="2801779" y="1089184"/>
                  <a:pt x="2787491" y="1103472"/>
                  <a:pt x="2777014" y="1120617"/>
                </a:cubicBezTo>
                <a:cubicBezTo>
                  <a:pt x="2766536" y="1138714"/>
                  <a:pt x="2760821" y="1161574"/>
                  <a:pt x="2760821" y="1189197"/>
                </a:cubicBezTo>
                <a:cubicBezTo>
                  <a:pt x="2760821" y="1208247"/>
                  <a:pt x="2764631" y="1224439"/>
                  <a:pt x="2772251" y="1236822"/>
                </a:cubicBezTo>
                <a:cubicBezTo>
                  <a:pt x="2779871" y="1250156"/>
                  <a:pt x="2790349" y="1260634"/>
                  <a:pt x="2802731" y="1269206"/>
                </a:cubicBezTo>
                <a:cubicBezTo>
                  <a:pt x="2815114" y="1277779"/>
                  <a:pt x="2830354" y="1284447"/>
                  <a:pt x="2846546" y="1290161"/>
                </a:cubicBezTo>
                <a:cubicBezTo>
                  <a:pt x="2862739" y="1295876"/>
                  <a:pt x="2879884" y="1299686"/>
                  <a:pt x="2897029" y="1303497"/>
                </a:cubicBezTo>
                <a:cubicBezTo>
                  <a:pt x="2938939" y="1312069"/>
                  <a:pt x="2972276" y="1321594"/>
                  <a:pt x="2996089" y="1330167"/>
                </a:cubicBezTo>
                <a:cubicBezTo>
                  <a:pt x="3019901" y="1338739"/>
                  <a:pt x="3031331" y="1352074"/>
                  <a:pt x="3031331" y="1370172"/>
                </a:cubicBezTo>
                <a:cubicBezTo>
                  <a:pt x="3031331" y="1380649"/>
                  <a:pt x="3028474" y="1389222"/>
                  <a:pt x="3023711" y="1396842"/>
                </a:cubicBezTo>
                <a:cubicBezTo>
                  <a:pt x="3018949" y="1403509"/>
                  <a:pt x="3012281" y="1409224"/>
                  <a:pt x="3004661" y="1413986"/>
                </a:cubicBezTo>
                <a:cubicBezTo>
                  <a:pt x="2997041" y="1417797"/>
                  <a:pt x="2988469" y="1421606"/>
                  <a:pt x="2979896" y="1423511"/>
                </a:cubicBezTo>
                <a:cubicBezTo>
                  <a:pt x="2970371" y="1425417"/>
                  <a:pt x="2961799" y="1426369"/>
                  <a:pt x="2953226" y="1426369"/>
                </a:cubicBezTo>
                <a:cubicBezTo>
                  <a:pt x="2941796" y="1426369"/>
                  <a:pt x="2930366" y="1425417"/>
                  <a:pt x="2919889" y="1422559"/>
                </a:cubicBezTo>
                <a:cubicBezTo>
                  <a:pt x="2909411" y="1419701"/>
                  <a:pt x="2899886" y="1415892"/>
                  <a:pt x="2891314" y="1409224"/>
                </a:cubicBezTo>
                <a:cubicBezTo>
                  <a:pt x="2882741" y="1403509"/>
                  <a:pt x="2876074" y="1395889"/>
                  <a:pt x="2871311" y="1386364"/>
                </a:cubicBezTo>
                <a:cubicBezTo>
                  <a:pt x="2863691" y="1375886"/>
                  <a:pt x="2861786" y="1365409"/>
                  <a:pt x="2861786" y="1352074"/>
                </a:cubicBezTo>
                <a:close/>
                <a:moveTo>
                  <a:pt x="3196114" y="1061561"/>
                </a:moveTo>
                <a:lnTo>
                  <a:pt x="3196114" y="1493044"/>
                </a:lnTo>
                <a:lnTo>
                  <a:pt x="3314224" y="1493044"/>
                </a:lnTo>
                <a:lnTo>
                  <a:pt x="3314224" y="1242536"/>
                </a:lnTo>
                <a:cubicBezTo>
                  <a:pt x="3314224" y="1221581"/>
                  <a:pt x="3317081" y="1204436"/>
                  <a:pt x="3323749" y="1191101"/>
                </a:cubicBezTo>
                <a:cubicBezTo>
                  <a:pt x="3329464" y="1177767"/>
                  <a:pt x="3337084" y="1168242"/>
                  <a:pt x="3345656" y="1160622"/>
                </a:cubicBezTo>
                <a:cubicBezTo>
                  <a:pt x="3354229" y="1153954"/>
                  <a:pt x="3362801" y="1149192"/>
                  <a:pt x="3372326" y="1146334"/>
                </a:cubicBezTo>
                <a:cubicBezTo>
                  <a:pt x="3381851" y="1143476"/>
                  <a:pt x="3388519" y="1142524"/>
                  <a:pt x="3394234" y="1142524"/>
                </a:cubicBezTo>
                <a:cubicBezTo>
                  <a:pt x="3413284" y="1142524"/>
                  <a:pt x="3427571" y="1145381"/>
                  <a:pt x="3437096" y="1152049"/>
                </a:cubicBezTo>
                <a:cubicBezTo>
                  <a:pt x="3446621" y="1158717"/>
                  <a:pt x="3454241" y="1167289"/>
                  <a:pt x="3458051" y="1177767"/>
                </a:cubicBezTo>
                <a:cubicBezTo>
                  <a:pt x="3461861" y="1188244"/>
                  <a:pt x="3464719" y="1199674"/>
                  <a:pt x="3464719" y="1212056"/>
                </a:cubicBezTo>
                <a:cubicBezTo>
                  <a:pt x="3465671" y="1224439"/>
                  <a:pt x="3465671" y="1236822"/>
                  <a:pt x="3465671" y="1250156"/>
                </a:cubicBezTo>
                <a:lnTo>
                  <a:pt x="3465671" y="1492092"/>
                </a:lnTo>
                <a:lnTo>
                  <a:pt x="3583781" y="1492092"/>
                </a:lnTo>
                <a:lnTo>
                  <a:pt x="3583781" y="1252061"/>
                </a:lnTo>
                <a:cubicBezTo>
                  <a:pt x="3583781" y="1238726"/>
                  <a:pt x="3584734" y="1225392"/>
                  <a:pt x="3586639" y="1212056"/>
                </a:cubicBezTo>
                <a:cubicBezTo>
                  <a:pt x="3588544" y="1198722"/>
                  <a:pt x="3592354" y="1187292"/>
                  <a:pt x="3598069" y="1176814"/>
                </a:cubicBezTo>
                <a:cubicBezTo>
                  <a:pt x="3603784" y="1166336"/>
                  <a:pt x="3612356" y="1157764"/>
                  <a:pt x="3621881" y="1152049"/>
                </a:cubicBezTo>
                <a:cubicBezTo>
                  <a:pt x="3631406" y="1146334"/>
                  <a:pt x="3645694" y="1142524"/>
                  <a:pt x="3661886" y="1142524"/>
                </a:cubicBezTo>
                <a:cubicBezTo>
                  <a:pt x="3679031" y="1142524"/>
                  <a:pt x="3691414" y="1145381"/>
                  <a:pt x="3701891" y="1151097"/>
                </a:cubicBezTo>
                <a:cubicBezTo>
                  <a:pt x="3711416" y="1156811"/>
                  <a:pt x="3719036" y="1164431"/>
                  <a:pt x="3723799" y="1173956"/>
                </a:cubicBezTo>
                <a:cubicBezTo>
                  <a:pt x="3728561" y="1183481"/>
                  <a:pt x="3731419" y="1194911"/>
                  <a:pt x="3733324" y="1207294"/>
                </a:cubicBezTo>
                <a:cubicBezTo>
                  <a:pt x="3734276" y="1219676"/>
                  <a:pt x="3735229" y="1233964"/>
                  <a:pt x="3735229" y="1248251"/>
                </a:cubicBezTo>
                <a:lnTo>
                  <a:pt x="3735229" y="1492092"/>
                </a:lnTo>
                <a:lnTo>
                  <a:pt x="3853339" y="1492092"/>
                </a:lnTo>
                <a:lnTo>
                  <a:pt x="3853339" y="1203484"/>
                </a:lnTo>
                <a:cubicBezTo>
                  <a:pt x="3853339" y="1175861"/>
                  <a:pt x="3849529" y="1152049"/>
                  <a:pt x="3841909" y="1132047"/>
                </a:cubicBezTo>
                <a:cubicBezTo>
                  <a:pt x="3834289" y="1112044"/>
                  <a:pt x="3822859" y="1096804"/>
                  <a:pt x="3809524" y="1084422"/>
                </a:cubicBezTo>
                <a:cubicBezTo>
                  <a:pt x="3795236" y="1072039"/>
                  <a:pt x="3779044" y="1063467"/>
                  <a:pt x="3759041" y="1057751"/>
                </a:cubicBezTo>
                <a:cubicBezTo>
                  <a:pt x="3739991" y="1052036"/>
                  <a:pt x="3718084" y="1049179"/>
                  <a:pt x="3695224" y="1049179"/>
                </a:cubicBezTo>
                <a:cubicBezTo>
                  <a:pt x="3664744" y="1049179"/>
                  <a:pt x="3639026" y="1056799"/>
                  <a:pt x="3617119" y="1071086"/>
                </a:cubicBezTo>
                <a:cubicBezTo>
                  <a:pt x="3595211" y="1085374"/>
                  <a:pt x="3578066" y="1102519"/>
                  <a:pt x="3564731" y="1121569"/>
                </a:cubicBezTo>
                <a:cubicBezTo>
                  <a:pt x="3553301" y="1094899"/>
                  <a:pt x="3536156" y="1075849"/>
                  <a:pt x="3513296" y="1065372"/>
                </a:cubicBezTo>
                <a:cubicBezTo>
                  <a:pt x="3490436" y="1054894"/>
                  <a:pt x="3465671" y="1049179"/>
                  <a:pt x="3439001" y="1049179"/>
                </a:cubicBezTo>
                <a:cubicBezTo>
                  <a:pt x="3410426" y="1049179"/>
                  <a:pt x="3385661" y="1054894"/>
                  <a:pt x="3363754" y="1067276"/>
                </a:cubicBezTo>
                <a:cubicBezTo>
                  <a:pt x="3341846" y="1079659"/>
                  <a:pt x="3322796" y="1096804"/>
                  <a:pt x="3307556" y="1118711"/>
                </a:cubicBezTo>
                <a:lnTo>
                  <a:pt x="3305651" y="1118711"/>
                </a:lnTo>
                <a:lnTo>
                  <a:pt x="3305651" y="1060609"/>
                </a:lnTo>
                <a:lnTo>
                  <a:pt x="3196114" y="1060609"/>
                </a:lnTo>
                <a:close/>
                <a:moveTo>
                  <a:pt x="4042886" y="994886"/>
                </a:moveTo>
                <a:lnTo>
                  <a:pt x="4042886" y="897731"/>
                </a:lnTo>
                <a:lnTo>
                  <a:pt x="3924776" y="897731"/>
                </a:lnTo>
                <a:lnTo>
                  <a:pt x="3924776" y="994886"/>
                </a:lnTo>
                <a:lnTo>
                  <a:pt x="4042886" y="994886"/>
                </a:lnTo>
                <a:close/>
                <a:moveTo>
                  <a:pt x="3924776" y="1061561"/>
                </a:moveTo>
                <a:lnTo>
                  <a:pt x="3924776" y="1493044"/>
                </a:lnTo>
                <a:lnTo>
                  <a:pt x="4042886" y="1493044"/>
                </a:lnTo>
                <a:lnTo>
                  <a:pt x="4042886" y="1061561"/>
                </a:lnTo>
                <a:lnTo>
                  <a:pt x="3924776" y="1061561"/>
                </a:lnTo>
                <a:close/>
                <a:moveTo>
                  <a:pt x="4202906" y="1352074"/>
                </a:moveTo>
                <a:lnTo>
                  <a:pt x="4090511" y="1352074"/>
                </a:lnTo>
                <a:cubicBezTo>
                  <a:pt x="4091464" y="1380649"/>
                  <a:pt x="4098131" y="1405414"/>
                  <a:pt x="4110514" y="1424464"/>
                </a:cubicBezTo>
                <a:cubicBezTo>
                  <a:pt x="4122896" y="1443514"/>
                  <a:pt x="4138136" y="1458754"/>
                  <a:pt x="4156234" y="1471136"/>
                </a:cubicBezTo>
                <a:cubicBezTo>
                  <a:pt x="4175284" y="1482567"/>
                  <a:pt x="4196239" y="1491139"/>
                  <a:pt x="4220051" y="1495901"/>
                </a:cubicBezTo>
                <a:cubicBezTo>
                  <a:pt x="4243864" y="1500664"/>
                  <a:pt x="4268629" y="1503522"/>
                  <a:pt x="4293394" y="1503522"/>
                </a:cubicBezTo>
                <a:cubicBezTo>
                  <a:pt x="4318159" y="1503522"/>
                  <a:pt x="4341972" y="1501617"/>
                  <a:pt x="4365784" y="1496854"/>
                </a:cubicBezTo>
                <a:cubicBezTo>
                  <a:pt x="4389597" y="1492092"/>
                  <a:pt x="4410551" y="1483519"/>
                  <a:pt x="4428649" y="1472089"/>
                </a:cubicBezTo>
                <a:cubicBezTo>
                  <a:pt x="4446747" y="1460659"/>
                  <a:pt x="4461987" y="1445419"/>
                  <a:pt x="4473416" y="1425417"/>
                </a:cubicBezTo>
                <a:cubicBezTo>
                  <a:pt x="4484847" y="1406367"/>
                  <a:pt x="4490562" y="1382554"/>
                  <a:pt x="4490562" y="1353979"/>
                </a:cubicBezTo>
                <a:cubicBezTo>
                  <a:pt x="4490562" y="1333976"/>
                  <a:pt x="4486751" y="1316831"/>
                  <a:pt x="4479131" y="1303497"/>
                </a:cubicBezTo>
                <a:cubicBezTo>
                  <a:pt x="4471512" y="1290161"/>
                  <a:pt x="4461034" y="1278731"/>
                  <a:pt x="4448651" y="1269206"/>
                </a:cubicBezTo>
                <a:cubicBezTo>
                  <a:pt x="4436269" y="1259681"/>
                  <a:pt x="4421029" y="1253014"/>
                  <a:pt x="4404837" y="1247299"/>
                </a:cubicBezTo>
                <a:cubicBezTo>
                  <a:pt x="4388644" y="1241584"/>
                  <a:pt x="4371499" y="1236822"/>
                  <a:pt x="4354354" y="1233011"/>
                </a:cubicBezTo>
                <a:cubicBezTo>
                  <a:pt x="4337209" y="1229201"/>
                  <a:pt x="4321016" y="1225392"/>
                  <a:pt x="4304824" y="1222534"/>
                </a:cubicBezTo>
                <a:cubicBezTo>
                  <a:pt x="4288631" y="1218724"/>
                  <a:pt x="4274344" y="1215867"/>
                  <a:pt x="4261962" y="1211104"/>
                </a:cubicBezTo>
                <a:cubicBezTo>
                  <a:pt x="4249579" y="1207294"/>
                  <a:pt x="4239101" y="1201579"/>
                  <a:pt x="4231481" y="1194911"/>
                </a:cubicBezTo>
                <a:cubicBezTo>
                  <a:pt x="4223862" y="1188244"/>
                  <a:pt x="4220051" y="1179672"/>
                  <a:pt x="4220051" y="1169194"/>
                </a:cubicBezTo>
                <a:cubicBezTo>
                  <a:pt x="4220051" y="1160622"/>
                  <a:pt x="4221956" y="1153001"/>
                  <a:pt x="4226719" y="1148239"/>
                </a:cubicBezTo>
                <a:cubicBezTo>
                  <a:pt x="4231481" y="1142524"/>
                  <a:pt x="4236244" y="1138714"/>
                  <a:pt x="4242912" y="1135856"/>
                </a:cubicBezTo>
                <a:cubicBezTo>
                  <a:pt x="4249579" y="1132999"/>
                  <a:pt x="4256247" y="1131094"/>
                  <a:pt x="4263866" y="1130142"/>
                </a:cubicBezTo>
                <a:cubicBezTo>
                  <a:pt x="4271487" y="1129189"/>
                  <a:pt x="4279106" y="1129189"/>
                  <a:pt x="4285774" y="1129189"/>
                </a:cubicBezTo>
                <a:cubicBezTo>
                  <a:pt x="4306729" y="1129189"/>
                  <a:pt x="4324826" y="1132999"/>
                  <a:pt x="4341019" y="1141572"/>
                </a:cubicBezTo>
                <a:cubicBezTo>
                  <a:pt x="4356259" y="1149192"/>
                  <a:pt x="4364831" y="1165384"/>
                  <a:pt x="4366737" y="1188244"/>
                </a:cubicBezTo>
                <a:lnTo>
                  <a:pt x="4479131" y="1188244"/>
                </a:lnTo>
                <a:cubicBezTo>
                  <a:pt x="4477226" y="1161574"/>
                  <a:pt x="4470559" y="1139667"/>
                  <a:pt x="4459129" y="1121569"/>
                </a:cubicBezTo>
                <a:cubicBezTo>
                  <a:pt x="4447699" y="1104424"/>
                  <a:pt x="4433412" y="1090136"/>
                  <a:pt x="4416266" y="1079659"/>
                </a:cubicBezTo>
                <a:cubicBezTo>
                  <a:pt x="4399122" y="1069181"/>
                  <a:pt x="4379119" y="1061561"/>
                  <a:pt x="4357212" y="1056799"/>
                </a:cubicBezTo>
                <a:cubicBezTo>
                  <a:pt x="4335304" y="1052036"/>
                  <a:pt x="4312444" y="1050131"/>
                  <a:pt x="4289584" y="1050131"/>
                </a:cubicBezTo>
                <a:cubicBezTo>
                  <a:pt x="4266724" y="1050131"/>
                  <a:pt x="4243864" y="1052036"/>
                  <a:pt x="4221004" y="1056799"/>
                </a:cubicBezTo>
                <a:cubicBezTo>
                  <a:pt x="4199097" y="1060609"/>
                  <a:pt x="4179094" y="1068229"/>
                  <a:pt x="4160996" y="1078706"/>
                </a:cubicBezTo>
                <a:cubicBezTo>
                  <a:pt x="4142899" y="1089184"/>
                  <a:pt x="4128611" y="1103472"/>
                  <a:pt x="4118134" y="1120617"/>
                </a:cubicBezTo>
                <a:cubicBezTo>
                  <a:pt x="4107656" y="1138714"/>
                  <a:pt x="4101941" y="1161574"/>
                  <a:pt x="4101941" y="1189197"/>
                </a:cubicBezTo>
                <a:cubicBezTo>
                  <a:pt x="4101941" y="1208247"/>
                  <a:pt x="4105751" y="1224439"/>
                  <a:pt x="4113371" y="1236822"/>
                </a:cubicBezTo>
                <a:cubicBezTo>
                  <a:pt x="4120991" y="1250156"/>
                  <a:pt x="4131469" y="1260634"/>
                  <a:pt x="4143851" y="1269206"/>
                </a:cubicBezTo>
                <a:cubicBezTo>
                  <a:pt x="4156234" y="1277779"/>
                  <a:pt x="4171474" y="1284447"/>
                  <a:pt x="4187666" y="1290161"/>
                </a:cubicBezTo>
                <a:cubicBezTo>
                  <a:pt x="4203859" y="1295876"/>
                  <a:pt x="4221004" y="1299686"/>
                  <a:pt x="4238149" y="1303497"/>
                </a:cubicBezTo>
                <a:cubicBezTo>
                  <a:pt x="4280059" y="1312069"/>
                  <a:pt x="4313397" y="1321594"/>
                  <a:pt x="4337209" y="1330167"/>
                </a:cubicBezTo>
                <a:cubicBezTo>
                  <a:pt x="4361022" y="1338739"/>
                  <a:pt x="4372451" y="1352074"/>
                  <a:pt x="4372451" y="1370172"/>
                </a:cubicBezTo>
                <a:cubicBezTo>
                  <a:pt x="4372451" y="1380649"/>
                  <a:pt x="4369594" y="1389222"/>
                  <a:pt x="4364831" y="1396842"/>
                </a:cubicBezTo>
                <a:cubicBezTo>
                  <a:pt x="4360069" y="1403509"/>
                  <a:pt x="4353401" y="1409224"/>
                  <a:pt x="4345781" y="1413986"/>
                </a:cubicBezTo>
                <a:cubicBezTo>
                  <a:pt x="4338162" y="1417797"/>
                  <a:pt x="4329589" y="1421606"/>
                  <a:pt x="4321016" y="1423511"/>
                </a:cubicBezTo>
                <a:cubicBezTo>
                  <a:pt x="4311491" y="1425417"/>
                  <a:pt x="4302919" y="1426369"/>
                  <a:pt x="4294347" y="1426369"/>
                </a:cubicBezTo>
                <a:cubicBezTo>
                  <a:pt x="4282916" y="1426369"/>
                  <a:pt x="4271487" y="1425417"/>
                  <a:pt x="4261009" y="1422559"/>
                </a:cubicBezTo>
                <a:cubicBezTo>
                  <a:pt x="4250531" y="1419701"/>
                  <a:pt x="4241006" y="1415892"/>
                  <a:pt x="4232434" y="1409224"/>
                </a:cubicBezTo>
                <a:cubicBezTo>
                  <a:pt x="4223862" y="1403509"/>
                  <a:pt x="4217194" y="1395889"/>
                  <a:pt x="4212431" y="1386364"/>
                </a:cubicBezTo>
                <a:cubicBezTo>
                  <a:pt x="4207669" y="1376839"/>
                  <a:pt x="4202906" y="1365409"/>
                  <a:pt x="4202906" y="1352074"/>
                </a:cubicBezTo>
                <a:close/>
                <a:moveTo>
                  <a:pt x="4628674" y="1352074"/>
                </a:moveTo>
                <a:lnTo>
                  <a:pt x="4516279" y="1352074"/>
                </a:lnTo>
                <a:cubicBezTo>
                  <a:pt x="4517231" y="1380649"/>
                  <a:pt x="4523899" y="1405414"/>
                  <a:pt x="4536281" y="1424464"/>
                </a:cubicBezTo>
                <a:cubicBezTo>
                  <a:pt x="4548664" y="1443514"/>
                  <a:pt x="4563904" y="1458754"/>
                  <a:pt x="4582001" y="1471136"/>
                </a:cubicBezTo>
                <a:cubicBezTo>
                  <a:pt x="4601051" y="1482567"/>
                  <a:pt x="4622006" y="1491139"/>
                  <a:pt x="4645819" y="1495901"/>
                </a:cubicBezTo>
                <a:cubicBezTo>
                  <a:pt x="4669631" y="1500664"/>
                  <a:pt x="4694397" y="1503522"/>
                  <a:pt x="4719162" y="1503522"/>
                </a:cubicBezTo>
                <a:cubicBezTo>
                  <a:pt x="4743926" y="1503522"/>
                  <a:pt x="4767739" y="1501617"/>
                  <a:pt x="4791551" y="1496854"/>
                </a:cubicBezTo>
                <a:cubicBezTo>
                  <a:pt x="4815364" y="1492092"/>
                  <a:pt x="4836319" y="1483519"/>
                  <a:pt x="4854416" y="1472089"/>
                </a:cubicBezTo>
                <a:cubicBezTo>
                  <a:pt x="4872514" y="1460659"/>
                  <a:pt x="4887754" y="1445419"/>
                  <a:pt x="4899184" y="1425417"/>
                </a:cubicBezTo>
                <a:cubicBezTo>
                  <a:pt x="4910614" y="1406367"/>
                  <a:pt x="4916329" y="1382554"/>
                  <a:pt x="4916329" y="1353979"/>
                </a:cubicBezTo>
                <a:cubicBezTo>
                  <a:pt x="4916329" y="1333976"/>
                  <a:pt x="4912519" y="1316831"/>
                  <a:pt x="4904899" y="1303497"/>
                </a:cubicBezTo>
                <a:cubicBezTo>
                  <a:pt x="4897279" y="1290161"/>
                  <a:pt x="4886801" y="1278731"/>
                  <a:pt x="4874419" y="1269206"/>
                </a:cubicBezTo>
                <a:cubicBezTo>
                  <a:pt x="4862037" y="1259681"/>
                  <a:pt x="4846797" y="1253014"/>
                  <a:pt x="4830604" y="1247299"/>
                </a:cubicBezTo>
                <a:cubicBezTo>
                  <a:pt x="4814412" y="1241584"/>
                  <a:pt x="4797266" y="1236822"/>
                  <a:pt x="4780122" y="1233011"/>
                </a:cubicBezTo>
                <a:cubicBezTo>
                  <a:pt x="4762976" y="1229201"/>
                  <a:pt x="4746784" y="1225392"/>
                  <a:pt x="4730591" y="1222534"/>
                </a:cubicBezTo>
                <a:cubicBezTo>
                  <a:pt x="4714399" y="1218724"/>
                  <a:pt x="4700112" y="1215867"/>
                  <a:pt x="4687729" y="1211104"/>
                </a:cubicBezTo>
                <a:cubicBezTo>
                  <a:pt x="4675347" y="1207294"/>
                  <a:pt x="4664869" y="1201579"/>
                  <a:pt x="4657249" y="1194911"/>
                </a:cubicBezTo>
                <a:cubicBezTo>
                  <a:pt x="4649629" y="1188244"/>
                  <a:pt x="4645819" y="1179672"/>
                  <a:pt x="4645819" y="1169194"/>
                </a:cubicBezTo>
                <a:cubicBezTo>
                  <a:pt x="4645819" y="1160622"/>
                  <a:pt x="4647724" y="1153001"/>
                  <a:pt x="4652487" y="1148239"/>
                </a:cubicBezTo>
                <a:cubicBezTo>
                  <a:pt x="4657249" y="1142524"/>
                  <a:pt x="4662012" y="1138714"/>
                  <a:pt x="4668679" y="1135856"/>
                </a:cubicBezTo>
                <a:cubicBezTo>
                  <a:pt x="4675347" y="1132999"/>
                  <a:pt x="4682014" y="1131094"/>
                  <a:pt x="4689634" y="1130142"/>
                </a:cubicBezTo>
                <a:cubicBezTo>
                  <a:pt x="4697254" y="1129189"/>
                  <a:pt x="4704874" y="1129189"/>
                  <a:pt x="4711541" y="1129189"/>
                </a:cubicBezTo>
                <a:cubicBezTo>
                  <a:pt x="4732497" y="1129189"/>
                  <a:pt x="4750594" y="1132999"/>
                  <a:pt x="4766787" y="1141572"/>
                </a:cubicBezTo>
                <a:cubicBezTo>
                  <a:pt x="4782026" y="1149192"/>
                  <a:pt x="4790599" y="1165384"/>
                  <a:pt x="4792504" y="1188244"/>
                </a:cubicBezTo>
                <a:lnTo>
                  <a:pt x="4904899" y="1188244"/>
                </a:lnTo>
                <a:cubicBezTo>
                  <a:pt x="4902994" y="1161574"/>
                  <a:pt x="4896326" y="1139667"/>
                  <a:pt x="4884896" y="1121569"/>
                </a:cubicBezTo>
                <a:cubicBezTo>
                  <a:pt x="4873466" y="1104424"/>
                  <a:pt x="4859179" y="1090136"/>
                  <a:pt x="4842034" y="1079659"/>
                </a:cubicBezTo>
                <a:cubicBezTo>
                  <a:pt x="4824889" y="1069181"/>
                  <a:pt x="4804887" y="1061561"/>
                  <a:pt x="4782979" y="1056799"/>
                </a:cubicBezTo>
                <a:cubicBezTo>
                  <a:pt x="4761072" y="1052036"/>
                  <a:pt x="4738212" y="1050131"/>
                  <a:pt x="4715351" y="1050131"/>
                </a:cubicBezTo>
                <a:cubicBezTo>
                  <a:pt x="4692491" y="1050131"/>
                  <a:pt x="4669631" y="1052036"/>
                  <a:pt x="4646772" y="1056799"/>
                </a:cubicBezTo>
                <a:cubicBezTo>
                  <a:pt x="4624864" y="1060609"/>
                  <a:pt x="4604862" y="1068229"/>
                  <a:pt x="4586764" y="1078706"/>
                </a:cubicBezTo>
                <a:cubicBezTo>
                  <a:pt x="4568666" y="1089184"/>
                  <a:pt x="4554379" y="1103472"/>
                  <a:pt x="4543901" y="1120617"/>
                </a:cubicBezTo>
                <a:cubicBezTo>
                  <a:pt x="4533424" y="1138714"/>
                  <a:pt x="4527709" y="1161574"/>
                  <a:pt x="4527709" y="1189197"/>
                </a:cubicBezTo>
                <a:cubicBezTo>
                  <a:pt x="4527709" y="1208247"/>
                  <a:pt x="4531519" y="1224439"/>
                  <a:pt x="4539139" y="1236822"/>
                </a:cubicBezTo>
                <a:cubicBezTo>
                  <a:pt x="4546759" y="1250156"/>
                  <a:pt x="4557237" y="1260634"/>
                  <a:pt x="4569619" y="1269206"/>
                </a:cubicBezTo>
                <a:cubicBezTo>
                  <a:pt x="4582001" y="1277779"/>
                  <a:pt x="4597241" y="1284447"/>
                  <a:pt x="4613434" y="1290161"/>
                </a:cubicBezTo>
                <a:cubicBezTo>
                  <a:pt x="4629626" y="1295876"/>
                  <a:pt x="4646772" y="1299686"/>
                  <a:pt x="4663916" y="1303497"/>
                </a:cubicBezTo>
                <a:cubicBezTo>
                  <a:pt x="4705826" y="1312069"/>
                  <a:pt x="4739164" y="1321594"/>
                  <a:pt x="4762976" y="1330167"/>
                </a:cubicBezTo>
                <a:cubicBezTo>
                  <a:pt x="4786789" y="1338739"/>
                  <a:pt x="4798219" y="1352074"/>
                  <a:pt x="4798219" y="1370172"/>
                </a:cubicBezTo>
                <a:cubicBezTo>
                  <a:pt x="4798219" y="1380649"/>
                  <a:pt x="4795362" y="1389222"/>
                  <a:pt x="4790599" y="1396842"/>
                </a:cubicBezTo>
                <a:cubicBezTo>
                  <a:pt x="4785837" y="1403509"/>
                  <a:pt x="4779169" y="1409224"/>
                  <a:pt x="4771549" y="1413986"/>
                </a:cubicBezTo>
                <a:cubicBezTo>
                  <a:pt x="4763929" y="1417797"/>
                  <a:pt x="4755356" y="1421606"/>
                  <a:pt x="4746784" y="1423511"/>
                </a:cubicBezTo>
                <a:cubicBezTo>
                  <a:pt x="4737259" y="1425417"/>
                  <a:pt x="4728687" y="1426369"/>
                  <a:pt x="4720114" y="1426369"/>
                </a:cubicBezTo>
                <a:cubicBezTo>
                  <a:pt x="4708684" y="1426369"/>
                  <a:pt x="4697254" y="1425417"/>
                  <a:pt x="4686776" y="1422559"/>
                </a:cubicBezTo>
                <a:cubicBezTo>
                  <a:pt x="4676299" y="1419701"/>
                  <a:pt x="4666774" y="1415892"/>
                  <a:pt x="4658201" y="1409224"/>
                </a:cubicBezTo>
                <a:cubicBezTo>
                  <a:pt x="4649629" y="1403509"/>
                  <a:pt x="4642962" y="1395889"/>
                  <a:pt x="4638199" y="1386364"/>
                </a:cubicBezTo>
                <a:cubicBezTo>
                  <a:pt x="4633437" y="1376839"/>
                  <a:pt x="4628674" y="1365409"/>
                  <a:pt x="4628674" y="1352074"/>
                </a:cubicBezTo>
                <a:close/>
                <a:moveTo>
                  <a:pt x="5083017" y="994886"/>
                </a:moveTo>
                <a:lnTo>
                  <a:pt x="5083017" y="897731"/>
                </a:lnTo>
                <a:lnTo>
                  <a:pt x="4964906" y="897731"/>
                </a:lnTo>
                <a:lnTo>
                  <a:pt x="4964906" y="994886"/>
                </a:lnTo>
                <a:lnTo>
                  <a:pt x="5083017" y="994886"/>
                </a:lnTo>
                <a:close/>
                <a:moveTo>
                  <a:pt x="4964906" y="1061561"/>
                </a:moveTo>
                <a:lnTo>
                  <a:pt x="4964906" y="1493044"/>
                </a:lnTo>
                <a:lnTo>
                  <a:pt x="5083017" y="1493044"/>
                </a:lnTo>
                <a:lnTo>
                  <a:pt x="5083017" y="1061561"/>
                </a:lnTo>
                <a:lnTo>
                  <a:pt x="4964906" y="1061561"/>
                </a:lnTo>
                <a:close/>
                <a:moveTo>
                  <a:pt x="5134451" y="1277779"/>
                </a:moveTo>
                <a:cubicBezTo>
                  <a:pt x="5134451" y="1312069"/>
                  <a:pt x="5140167" y="1343501"/>
                  <a:pt x="5150644" y="1371124"/>
                </a:cubicBezTo>
                <a:cubicBezTo>
                  <a:pt x="5161121" y="1398747"/>
                  <a:pt x="5176362" y="1422559"/>
                  <a:pt x="5195412" y="1442561"/>
                </a:cubicBezTo>
                <a:cubicBezTo>
                  <a:pt x="5214462" y="1462564"/>
                  <a:pt x="5238274" y="1477804"/>
                  <a:pt x="5265896" y="1488281"/>
                </a:cubicBezTo>
                <a:cubicBezTo>
                  <a:pt x="5293519" y="1498759"/>
                  <a:pt x="5323999" y="1504474"/>
                  <a:pt x="5357337" y="1504474"/>
                </a:cubicBezTo>
                <a:cubicBezTo>
                  <a:pt x="5391626" y="1504474"/>
                  <a:pt x="5422106" y="1498759"/>
                  <a:pt x="5449729" y="1488281"/>
                </a:cubicBezTo>
                <a:cubicBezTo>
                  <a:pt x="5477351" y="1477804"/>
                  <a:pt x="5501164" y="1462564"/>
                  <a:pt x="5520214" y="1442561"/>
                </a:cubicBezTo>
                <a:cubicBezTo>
                  <a:pt x="5539264" y="1422559"/>
                  <a:pt x="5554504" y="1398747"/>
                  <a:pt x="5564981" y="1371124"/>
                </a:cubicBezTo>
                <a:cubicBezTo>
                  <a:pt x="5575459" y="1343501"/>
                  <a:pt x="5581174" y="1312069"/>
                  <a:pt x="5581174" y="1277779"/>
                </a:cubicBezTo>
                <a:cubicBezTo>
                  <a:pt x="5581174" y="1243489"/>
                  <a:pt x="5575459" y="1212056"/>
                  <a:pt x="5564981" y="1184434"/>
                </a:cubicBezTo>
                <a:cubicBezTo>
                  <a:pt x="5554504" y="1156811"/>
                  <a:pt x="5539264" y="1132047"/>
                  <a:pt x="5520214" y="1112997"/>
                </a:cubicBezTo>
                <a:cubicBezTo>
                  <a:pt x="5501164" y="1092994"/>
                  <a:pt x="5477351" y="1077754"/>
                  <a:pt x="5449729" y="1067276"/>
                </a:cubicBezTo>
                <a:cubicBezTo>
                  <a:pt x="5422106" y="1056799"/>
                  <a:pt x="5391626" y="1051084"/>
                  <a:pt x="5357337" y="1051084"/>
                </a:cubicBezTo>
                <a:cubicBezTo>
                  <a:pt x="5323046" y="1051084"/>
                  <a:pt x="5292567" y="1056799"/>
                  <a:pt x="5265896" y="1067276"/>
                </a:cubicBezTo>
                <a:cubicBezTo>
                  <a:pt x="5238274" y="1077754"/>
                  <a:pt x="5215414" y="1092994"/>
                  <a:pt x="5195412" y="1112997"/>
                </a:cubicBezTo>
                <a:cubicBezTo>
                  <a:pt x="5176362" y="1132999"/>
                  <a:pt x="5161121" y="1156811"/>
                  <a:pt x="5150644" y="1184434"/>
                </a:cubicBezTo>
                <a:cubicBezTo>
                  <a:pt x="5139214" y="1212056"/>
                  <a:pt x="5134451" y="1242536"/>
                  <a:pt x="5134451" y="1277779"/>
                </a:cubicBezTo>
                <a:close/>
                <a:moveTo>
                  <a:pt x="5252562" y="1277779"/>
                </a:moveTo>
                <a:cubicBezTo>
                  <a:pt x="5252562" y="1260634"/>
                  <a:pt x="5254467" y="1243489"/>
                  <a:pt x="5257324" y="1227297"/>
                </a:cubicBezTo>
                <a:cubicBezTo>
                  <a:pt x="5260181" y="1210151"/>
                  <a:pt x="5265896" y="1195864"/>
                  <a:pt x="5274469" y="1183481"/>
                </a:cubicBezTo>
                <a:cubicBezTo>
                  <a:pt x="5282089" y="1171099"/>
                  <a:pt x="5293519" y="1160622"/>
                  <a:pt x="5306854" y="1152049"/>
                </a:cubicBezTo>
                <a:cubicBezTo>
                  <a:pt x="5320189" y="1144429"/>
                  <a:pt x="5337334" y="1139667"/>
                  <a:pt x="5357337" y="1139667"/>
                </a:cubicBezTo>
                <a:cubicBezTo>
                  <a:pt x="5377339" y="1139667"/>
                  <a:pt x="5394484" y="1143476"/>
                  <a:pt x="5407819" y="1152049"/>
                </a:cubicBezTo>
                <a:cubicBezTo>
                  <a:pt x="5421154" y="1159669"/>
                  <a:pt x="5432584" y="1170147"/>
                  <a:pt x="5440204" y="1183481"/>
                </a:cubicBezTo>
                <a:cubicBezTo>
                  <a:pt x="5447824" y="1195864"/>
                  <a:pt x="5453539" y="1211104"/>
                  <a:pt x="5457349" y="1227297"/>
                </a:cubicBezTo>
                <a:cubicBezTo>
                  <a:pt x="5460206" y="1244442"/>
                  <a:pt x="5462112" y="1260634"/>
                  <a:pt x="5462112" y="1277779"/>
                </a:cubicBezTo>
                <a:cubicBezTo>
                  <a:pt x="5462112" y="1294924"/>
                  <a:pt x="5460206" y="1312069"/>
                  <a:pt x="5457349" y="1328261"/>
                </a:cubicBezTo>
                <a:cubicBezTo>
                  <a:pt x="5453539" y="1344454"/>
                  <a:pt x="5448776" y="1359694"/>
                  <a:pt x="5440204" y="1372076"/>
                </a:cubicBezTo>
                <a:cubicBezTo>
                  <a:pt x="5432584" y="1385411"/>
                  <a:pt x="5421154" y="1395889"/>
                  <a:pt x="5407819" y="1403509"/>
                </a:cubicBezTo>
                <a:cubicBezTo>
                  <a:pt x="5394484" y="1411129"/>
                  <a:pt x="5377339" y="1414939"/>
                  <a:pt x="5357337" y="1414939"/>
                </a:cubicBezTo>
                <a:cubicBezTo>
                  <a:pt x="5337334" y="1414939"/>
                  <a:pt x="5320189" y="1411129"/>
                  <a:pt x="5306854" y="1403509"/>
                </a:cubicBezTo>
                <a:cubicBezTo>
                  <a:pt x="5293519" y="1395889"/>
                  <a:pt x="5283042" y="1385411"/>
                  <a:pt x="5274469" y="1372076"/>
                </a:cubicBezTo>
                <a:cubicBezTo>
                  <a:pt x="5266849" y="1358742"/>
                  <a:pt x="5261134" y="1344454"/>
                  <a:pt x="5257324" y="1328261"/>
                </a:cubicBezTo>
                <a:cubicBezTo>
                  <a:pt x="5254467" y="1311117"/>
                  <a:pt x="5252562" y="1294924"/>
                  <a:pt x="5252562" y="1277779"/>
                </a:cubicBezTo>
                <a:close/>
                <a:moveTo>
                  <a:pt x="5628799" y="1061561"/>
                </a:moveTo>
                <a:lnTo>
                  <a:pt x="5628799" y="1493044"/>
                </a:lnTo>
                <a:lnTo>
                  <a:pt x="5746909" y="1493044"/>
                </a:lnTo>
                <a:lnTo>
                  <a:pt x="5746909" y="1266349"/>
                </a:lnTo>
                <a:cubicBezTo>
                  <a:pt x="5746909" y="1222534"/>
                  <a:pt x="5754529" y="1191101"/>
                  <a:pt x="5768817" y="1172051"/>
                </a:cubicBezTo>
                <a:cubicBezTo>
                  <a:pt x="5783104" y="1153001"/>
                  <a:pt x="5806917" y="1143476"/>
                  <a:pt x="5839301" y="1143476"/>
                </a:cubicBezTo>
                <a:cubicBezTo>
                  <a:pt x="5867876" y="1143476"/>
                  <a:pt x="5886926" y="1152049"/>
                  <a:pt x="5898356" y="1170147"/>
                </a:cubicBezTo>
                <a:cubicBezTo>
                  <a:pt x="5909787" y="1187292"/>
                  <a:pt x="5915501" y="1213961"/>
                  <a:pt x="5915501" y="1250156"/>
                </a:cubicBezTo>
                <a:lnTo>
                  <a:pt x="5915501" y="1493997"/>
                </a:lnTo>
                <a:lnTo>
                  <a:pt x="6033612" y="1493997"/>
                </a:lnTo>
                <a:lnTo>
                  <a:pt x="6033612" y="1229201"/>
                </a:lnTo>
                <a:cubicBezTo>
                  <a:pt x="6033612" y="1202531"/>
                  <a:pt x="6031706" y="1177767"/>
                  <a:pt x="6026944" y="1155859"/>
                </a:cubicBezTo>
                <a:cubicBezTo>
                  <a:pt x="6022181" y="1133951"/>
                  <a:pt x="6013609" y="1114901"/>
                  <a:pt x="6002179" y="1099661"/>
                </a:cubicBezTo>
                <a:cubicBezTo>
                  <a:pt x="5990749" y="1084422"/>
                  <a:pt x="5974556" y="1072039"/>
                  <a:pt x="5954554" y="1063467"/>
                </a:cubicBezTo>
                <a:cubicBezTo>
                  <a:pt x="5934551" y="1054894"/>
                  <a:pt x="5907881" y="1050131"/>
                  <a:pt x="5876449" y="1050131"/>
                </a:cubicBezTo>
                <a:cubicBezTo>
                  <a:pt x="5851684" y="1050131"/>
                  <a:pt x="5826919" y="1055847"/>
                  <a:pt x="5803106" y="1067276"/>
                </a:cubicBezTo>
                <a:cubicBezTo>
                  <a:pt x="5779294" y="1078706"/>
                  <a:pt x="5759292" y="1096804"/>
                  <a:pt x="5745004" y="1121569"/>
                </a:cubicBezTo>
                <a:lnTo>
                  <a:pt x="5741194" y="1121569"/>
                </a:lnTo>
                <a:lnTo>
                  <a:pt x="5741194" y="1061561"/>
                </a:lnTo>
                <a:lnTo>
                  <a:pt x="5628799" y="1061561"/>
                </a:lnTo>
                <a:close/>
              </a:path>
            </a:pathLst>
          </a:custGeom>
          <a:solidFill>
            <a:srgbClr val="FFFFFF"/>
          </a:solidFill>
          <a:ln w="9525" cap="flat">
            <a:noFill/>
            <a:prstDash val="solid"/>
            <a:miter/>
          </a:ln>
        </p:spPr>
        <p:txBody>
          <a:bodyPr rtlCol="0" anchor="ctr"/>
          <a:lstStyle/>
          <a:p>
            <a:endParaRPr lang="en-GB" dirty="0"/>
          </a:p>
        </p:txBody>
      </p:sp>
      <p:sp>
        <p:nvSpPr>
          <p:cNvPr id="25" name="Text Placeholder 9">
            <a:extLst>
              <a:ext uri="{FF2B5EF4-FFF2-40B4-BE49-F238E27FC236}">
                <a16:creationId xmlns:a16="http://schemas.microsoft.com/office/drawing/2014/main" id="{E83EF826-C38F-45C1-8ABE-E2CEAB005C1F}"/>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pic>
        <p:nvPicPr>
          <p:cNvPr id="16" name="Graphic 15">
            <a:extLst>
              <a:ext uri="{FF2B5EF4-FFF2-40B4-BE49-F238E27FC236}">
                <a16:creationId xmlns:a16="http://schemas.microsoft.com/office/drawing/2014/main" id="{5904BAF7-1753-49DA-91E0-AF657DD27B4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6783" t="36467" r="57383"/>
          <a:stretch/>
        </p:blipFill>
        <p:spPr>
          <a:xfrm rot="5400000" flipH="1">
            <a:off x="4208599" y="-210352"/>
            <a:ext cx="2708923" cy="3561432"/>
          </a:xfrm>
          <a:prstGeom prst="rect">
            <a:avLst/>
          </a:prstGeom>
        </p:spPr>
      </p:pic>
    </p:spTree>
    <p:extLst>
      <p:ext uri="{BB962C8B-B14F-4D97-AF65-F5344CB8AC3E}">
        <p14:creationId xmlns:p14="http://schemas.microsoft.com/office/powerpoint/2010/main" val="198038919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ront - Electricity Transmissio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AFE58FF-A3C0-4D2D-9846-26BA833083B7}"/>
              </a:ext>
            </a:extLst>
          </p:cNvPr>
          <p:cNvSpPr/>
          <p:nvPr userDrawn="1"/>
        </p:nvSpPr>
        <p:spPr bwMode="auto">
          <a:xfrm>
            <a:off x="215899" y="215906"/>
            <a:ext cx="7127875" cy="270892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7" name="Picture Placeholder 33">
            <a:extLst>
              <a:ext uri="{FF2B5EF4-FFF2-40B4-BE49-F238E27FC236}">
                <a16:creationId xmlns:a16="http://schemas.microsoft.com/office/drawing/2014/main" id="{C5591666-FA9F-4861-A7E4-EB2902AF61EB}"/>
              </a:ext>
            </a:extLst>
          </p:cNvPr>
          <p:cNvSpPr>
            <a:spLocks noGrp="1"/>
          </p:cNvSpPr>
          <p:nvPr>
            <p:ph type="pic" sz="quarter" idx="16" hasCustomPrompt="1"/>
          </p:nvPr>
        </p:nvSpPr>
        <p:spPr>
          <a:xfrm>
            <a:off x="4055622" y="215906"/>
            <a:ext cx="3288152" cy="2708922"/>
          </a:xfrm>
          <a:custGeom>
            <a:avLst/>
            <a:gdLst>
              <a:gd name="connsiteX0" fmla="*/ 1223549 w 3288152"/>
              <a:gd name="connsiteY0" fmla="*/ 0 h 2708922"/>
              <a:gd name="connsiteX1" fmla="*/ 3288152 w 3288152"/>
              <a:gd name="connsiteY1" fmla="*/ 0 h 2708922"/>
              <a:gd name="connsiteX2" fmla="*/ 3288152 w 3288152"/>
              <a:gd name="connsiteY2" fmla="*/ 2708922 h 2708922"/>
              <a:gd name="connsiteX3" fmla="*/ 1485374 w 3288152"/>
              <a:gd name="connsiteY3" fmla="*/ 2708922 h 2708922"/>
              <a:gd name="connsiteX4" fmla="*/ 0 w 3288152"/>
              <a:gd name="connsiteY4" fmla="*/ 1223549 h 27089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88152" h="2708922">
                <a:moveTo>
                  <a:pt x="1223549" y="0"/>
                </a:moveTo>
                <a:lnTo>
                  <a:pt x="3288152" y="0"/>
                </a:lnTo>
                <a:lnTo>
                  <a:pt x="3288152" y="2708922"/>
                </a:lnTo>
                <a:lnTo>
                  <a:pt x="1485374" y="2708922"/>
                </a:lnTo>
                <a:lnTo>
                  <a:pt x="0" y="1223549"/>
                </a:lnTo>
                <a:close/>
              </a:path>
            </a:pathLst>
          </a:custGeom>
          <a:noFill/>
          <a:ln>
            <a:noFill/>
          </a:ln>
        </p:spPr>
        <p:txBody>
          <a:bodyPr wrap="square">
            <a:noAutofit/>
          </a:bodyPr>
          <a:lstStyle/>
          <a:p>
            <a:r>
              <a:rPr lang="en-GB" dirty="0"/>
              <a:t> </a:t>
            </a:r>
          </a:p>
        </p:txBody>
      </p:sp>
      <p:sp>
        <p:nvSpPr>
          <p:cNvPr id="18" name="Text Placeholder 9">
            <a:extLst>
              <a:ext uri="{FF2B5EF4-FFF2-40B4-BE49-F238E27FC236}">
                <a16:creationId xmlns:a16="http://schemas.microsoft.com/office/drawing/2014/main" id="{B715ADE9-71C8-4581-BFD8-0A3A8A9100D6}"/>
              </a:ext>
            </a:extLst>
          </p:cNvPr>
          <p:cNvSpPr>
            <a:spLocks noGrp="1"/>
          </p:cNvSpPr>
          <p:nvPr>
            <p:ph type="body" sz="quarter" idx="12"/>
          </p:nvPr>
        </p:nvSpPr>
        <p:spPr>
          <a:xfrm>
            <a:off x="430260" y="4636553"/>
            <a:ext cx="2124000" cy="4747638"/>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9" name="Text Placeholder 9">
            <a:extLst>
              <a:ext uri="{FF2B5EF4-FFF2-40B4-BE49-F238E27FC236}">
                <a16:creationId xmlns:a16="http://schemas.microsoft.com/office/drawing/2014/main" id="{D6C4A235-3047-4A04-A20B-E5512864B711}"/>
              </a:ext>
            </a:extLst>
          </p:cNvPr>
          <p:cNvSpPr>
            <a:spLocks noGrp="1"/>
          </p:cNvSpPr>
          <p:nvPr>
            <p:ph type="body" sz="quarter" idx="13"/>
          </p:nvPr>
        </p:nvSpPr>
        <p:spPr>
          <a:xfrm>
            <a:off x="5005415"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6" name="Text Placeholder 9">
            <a:extLst>
              <a:ext uri="{FF2B5EF4-FFF2-40B4-BE49-F238E27FC236}">
                <a16:creationId xmlns:a16="http://schemas.microsoft.com/office/drawing/2014/main" id="{EF23C033-64D0-4ED8-B30E-FB68582B67E2}"/>
              </a:ext>
            </a:extLst>
          </p:cNvPr>
          <p:cNvSpPr>
            <a:spLocks noGrp="1"/>
          </p:cNvSpPr>
          <p:nvPr>
            <p:ph type="body" sz="quarter" idx="17"/>
          </p:nvPr>
        </p:nvSpPr>
        <p:spPr>
          <a:xfrm>
            <a:off x="2717838" y="4636553"/>
            <a:ext cx="2124000" cy="47476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7" name="Text Placeholder 9">
            <a:extLst>
              <a:ext uri="{FF2B5EF4-FFF2-40B4-BE49-F238E27FC236}">
                <a16:creationId xmlns:a16="http://schemas.microsoft.com/office/drawing/2014/main" id="{AAD83575-4214-4F1E-94E8-2D7AD318AF60}"/>
              </a:ext>
            </a:extLst>
          </p:cNvPr>
          <p:cNvSpPr>
            <a:spLocks noGrp="1"/>
          </p:cNvSpPr>
          <p:nvPr>
            <p:ph type="body" sz="quarter" idx="18"/>
          </p:nvPr>
        </p:nvSpPr>
        <p:spPr>
          <a:xfrm>
            <a:off x="2717838" y="3394157"/>
            <a:ext cx="4411576" cy="999496"/>
          </a:xfrm>
        </p:spPr>
        <p:txBody>
          <a:bodyPr/>
          <a:lstStyle>
            <a:lvl1pPr>
              <a:spcAft>
                <a:spcPts val="0"/>
              </a:spcAft>
              <a:defRPr sz="1600"/>
            </a:lvl1pPr>
            <a:lvl2pPr>
              <a:spcAft>
                <a:spcPts val="0"/>
              </a:spcAft>
              <a:defRPr sz="1600"/>
            </a:lvl2pPr>
            <a:lvl3pPr marL="0" indent="0">
              <a:spcAft>
                <a:spcPts val="0"/>
              </a:spcAft>
              <a:buFontTx/>
              <a:buNone/>
              <a:defRPr sz="1600"/>
            </a:lvl3pPr>
          </a:lstStyle>
          <a:p>
            <a:pPr lvl="0"/>
            <a:r>
              <a:rPr lang="en-US"/>
              <a:t>Edit Master text styles</a:t>
            </a:r>
          </a:p>
          <a:p>
            <a:pPr lvl="1"/>
            <a:r>
              <a:rPr lang="en-US"/>
              <a:t>Second level</a:t>
            </a:r>
          </a:p>
          <a:p>
            <a:pPr lvl="2"/>
            <a:r>
              <a:rPr lang="en-US"/>
              <a:t>Third level</a:t>
            </a:r>
          </a:p>
          <a:p>
            <a:pPr lvl="3"/>
            <a:r>
              <a:rPr lang="en-US"/>
              <a:t>Fourth level</a:t>
            </a:r>
          </a:p>
        </p:txBody>
      </p:sp>
      <p:sp>
        <p:nvSpPr>
          <p:cNvPr id="15" name="Freeform: Shape 14">
            <a:extLst>
              <a:ext uri="{FF2B5EF4-FFF2-40B4-BE49-F238E27FC236}">
                <a16:creationId xmlns:a16="http://schemas.microsoft.com/office/drawing/2014/main" id="{9031CA12-83BC-4851-9075-A2D6EA0DD0B2}"/>
              </a:ext>
            </a:extLst>
          </p:cNvPr>
          <p:cNvSpPr/>
          <p:nvPr userDrawn="1"/>
        </p:nvSpPr>
        <p:spPr>
          <a:xfrm>
            <a:off x="213518" y="427559"/>
            <a:ext cx="1766627" cy="440263"/>
          </a:xfrm>
          <a:custGeom>
            <a:avLst/>
            <a:gdLst>
              <a:gd name="connsiteX0" fmla="*/ 7144 w 6038850"/>
              <a:gd name="connsiteY0" fmla="*/ 7144 h 1504950"/>
              <a:gd name="connsiteX1" fmla="*/ 754856 w 6038850"/>
              <a:gd name="connsiteY1" fmla="*/ 754856 h 1504950"/>
              <a:gd name="connsiteX2" fmla="*/ 7144 w 6038850"/>
              <a:gd name="connsiteY2" fmla="*/ 1501616 h 1504950"/>
              <a:gd name="connsiteX3" fmla="*/ 7144 w 6038850"/>
              <a:gd name="connsiteY3" fmla="*/ 7144 h 1504950"/>
              <a:gd name="connsiteX4" fmla="*/ 1050131 w 6038850"/>
              <a:gd name="connsiteY4" fmla="*/ 16669 h 1504950"/>
              <a:gd name="connsiteX5" fmla="*/ 1050131 w 6038850"/>
              <a:gd name="connsiteY5" fmla="*/ 611981 h 1504950"/>
              <a:gd name="connsiteX6" fmla="*/ 1501616 w 6038850"/>
              <a:gd name="connsiteY6" fmla="*/ 611981 h 1504950"/>
              <a:gd name="connsiteX7" fmla="*/ 1501616 w 6038850"/>
              <a:gd name="connsiteY7" fmla="*/ 501491 h 1504950"/>
              <a:gd name="connsiteX8" fmla="*/ 1180624 w 6038850"/>
              <a:gd name="connsiteY8" fmla="*/ 501491 h 1504950"/>
              <a:gd name="connsiteX9" fmla="*/ 1180624 w 6038850"/>
              <a:gd name="connsiteY9" fmla="*/ 355759 h 1504950"/>
              <a:gd name="connsiteX10" fmla="*/ 1469231 w 6038850"/>
              <a:gd name="connsiteY10" fmla="*/ 355759 h 1504950"/>
              <a:gd name="connsiteX11" fmla="*/ 1469231 w 6038850"/>
              <a:gd name="connsiteY11" fmla="*/ 253841 h 1504950"/>
              <a:gd name="connsiteX12" fmla="*/ 1180624 w 6038850"/>
              <a:gd name="connsiteY12" fmla="*/ 253841 h 1504950"/>
              <a:gd name="connsiteX13" fmla="*/ 1180624 w 6038850"/>
              <a:gd name="connsiteY13" fmla="*/ 126206 h 1504950"/>
              <a:gd name="connsiteX14" fmla="*/ 1494949 w 6038850"/>
              <a:gd name="connsiteY14" fmla="*/ 126206 h 1504950"/>
              <a:gd name="connsiteX15" fmla="*/ 1494949 w 6038850"/>
              <a:gd name="connsiteY15" fmla="*/ 16669 h 1504950"/>
              <a:gd name="connsiteX16" fmla="*/ 1050131 w 6038850"/>
              <a:gd name="connsiteY16" fmla="*/ 16669 h 1504950"/>
              <a:gd name="connsiteX17" fmla="*/ 1556861 w 6038850"/>
              <a:gd name="connsiteY17" fmla="*/ 16669 h 1504950"/>
              <a:gd name="connsiteX18" fmla="*/ 1556861 w 6038850"/>
              <a:gd name="connsiteY18" fmla="*/ 611981 h 1504950"/>
              <a:gd name="connsiteX19" fmla="*/ 1674971 w 6038850"/>
              <a:gd name="connsiteY19" fmla="*/ 611981 h 1504950"/>
              <a:gd name="connsiteX20" fmla="*/ 1674971 w 6038850"/>
              <a:gd name="connsiteY20" fmla="*/ 16669 h 1504950"/>
              <a:gd name="connsiteX21" fmla="*/ 1556861 w 6038850"/>
              <a:gd name="connsiteY21" fmla="*/ 16669 h 1504950"/>
              <a:gd name="connsiteX22" fmla="*/ 1841659 w 6038850"/>
              <a:gd name="connsiteY22" fmla="*/ 425291 h 1504950"/>
              <a:gd name="connsiteX23" fmla="*/ 2152174 w 6038850"/>
              <a:gd name="connsiteY23" fmla="*/ 425291 h 1504950"/>
              <a:gd name="connsiteX24" fmla="*/ 2143601 w 6038850"/>
              <a:gd name="connsiteY24" fmla="*/ 329089 h 1504950"/>
              <a:gd name="connsiteX25" fmla="*/ 2105501 w 6038850"/>
              <a:gd name="connsiteY25" fmla="*/ 247174 h 1504950"/>
              <a:gd name="connsiteX26" fmla="*/ 2038826 w 6038850"/>
              <a:gd name="connsiteY26" fmla="*/ 190024 h 1504950"/>
              <a:gd name="connsiteX27" fmla="*/ 1942624 w 6038850"/>
              <a:gd name="connsiteY27" fmla="*/ 169069 h 1504950"/>
              <a:gd name="connsiteX28" fmla="*/ 1853089 w 6038850"/>
              <a:gd name="connsiteY28" fmla="*/ 186214 h 1504950"/>
              <a:gd name="connsiteX29" fmla="*/ 1783556 w 6038850"/>
              <a:gd name="connsiteY29" fmla="*/ 233839 h 1504950"/>
              <a:gd name="connsiteX30" fmla="*/ 1738789 w 6038850"/>
              <a:gd name="connsiteY30" fmla="*/ 306229 h 1504950"/>
              <a:gd name="connsiteX31" fmla="*/ 1722596 w 6038850"/>
              <a:gd name="connsiteY31" fmla="*/ 396716 h 1504950"/>
              <a:gd name="connsiteX32" fmla="*/ 1737836 w 6038850"/>
              <a:gd name="connsiteY32" fmla="*/ 488156 h 1504950"/>
              <a:gd name="connsiteX33" fmla="*/ 1781651 w 6038850"/>
              <a:gd name="connsiteY33" fmla="*/ 559594 h 1504950"/>
              <a:gd name="connsiteX34" fmla="*/ 1851184 w 6038850"/>
              <a:gd name="connsiteY34" fmla="*/ 606266 h 1504950"/>
              <a:gd name="connsiteX35" fmla="*/ 1942624 w 6038850"/>
              <a:gd name="connsiteY35" fmla="*/ 622459 h 1504950"/>
              <a:gd name="connsiteX36" fmla="*/ 2067401 w 6038850"/>
              <a:gd name="connsiteY36" fmla="*/ 589121 h 1504950"/>
              <a:gd name="connsiteX37" fmla="*/ 2144554 w 6038850"/>
              <a:gd name="connsiteY37" fmla="*/ 478631 h 1504950"/>
              <a:gd name="connsiteX38" fmla="*/ 2040731 w 6038850"/>
              <a:gd name="connsiteY38" fmla="*/ 478631 h 1504950"/>
              <a:gd name="connsiteX39" fmla="*/ 2009299 w 6038850"/>
              <a:gd name="connsiteY39" fmla="*/ 516731 h 1504950"/>
              <a:gd name="connsiteX40" fmla="*/ 1947386 w 6038850"/>
              <a:gd name="connsiteY40" fmla="*/ 534829 h 1504950"/>
              <a:gd name="connsiteX41" fmla="*/ 1870234 w 6038850"/>
              <a:gd name="connsiteY41" fmla="*/ 509111 h 1504950"/>
              <a:gd name="connsiteX42" fmla="*/ 1841659 w 6038850"/>
              <a:gd name="connsiteY42" fmla="*/ 425291 h 1504950"/>
              <a:gd name="connsiteX43" fmla="*/ 2034064 w 6038850"/>
              <a:gd name="connsiteY43" fmla="*/ 350044 h 1504950"/>
              <a:gd name="connsiteX44" fmla="*/ 1841659 w 6038850"/>
              <a:gd name="connsiteY44" fmla="*/ 350044 h 1504950"/>
              <a:gd name="connsiteX45" fmla="*/ 1847374 w 6038850"/>
              <a:gd name="connsiteY45" fmla="*/ 321469 h 1504950"/>
              <a:gd name="connsiteX46" fmla="*/ 1863566 w 6038850"/>
              <a:gd name="connsiteY46" fmla="*/ 290989 h 1504950"/>
              <a:gd name="connsiteX47" fmla="*/ 1894046 w 6038850"/>
              <a:gd name="connsiteY47" fmla="*/ 267176 h 1504950"/>
              <a:gd name="connsiteX48" fmla="*/ 1940719 w 6038850"/>
              <a:gd name="connsiteY48" fmla="*/ 257651 h 1504950"/>
              <a:gd name="connsiteX49" fmla="*/ 2005489 w 6038850"/>
              <a:gd name="connsiteY49" fmla="*/ 281464 h 1504950"/>
              <a:gd name="connsiteX50" fmla="*/ 2034064 w 6038850"/>
              <a:gd name="connsiteY50" fmla="*/ 350044 h 1504950"/>
              <a:gd name="connsiteX51" fmla="*/ 2490311 w 6038850"/>
              <a:gd name="connsiteY51" fmla="*/ 331946 h 1504950"/>
              <a:gd name="connsiteX52" fmla="*/ 2606516 w 6038850"/>
              <a:gd name="connsiteY52" fmla="*/ 331946 h 1504950"/>
              <a:gd name="connsiteX53" fmla="*/ 2586514 w 6038850"/>
              <a:gd name="connsiteY53" fmla="*/ 259556 h 1504950"/>
              <a:gd name="connsiteX54" fmla="*/ 2540794 w 6038850"/>
              <a:gd name="connsiteY54" fmla="*/ 209074 h 1504950"/>
              <a:gd name="connsiteX55" fmla="*/ 2476976 w 6038850"/>
              <a:gd name="connsiteY55" fmla="*/ 178594 h 1504950"/>
              <a:gd name="connsiteX56" fmla="*/ 2403634 w 6038850"/>
              <a:gd name="connsiteY56" fmla="*/ 169069 h 1504950"/>
              <a:gd name="connsiteX57" fmla="*/ 2310289 w 6038850"/>
              <a:gd name="connsiteY57" fmla="*/ 186214 h 1504950"/>
              <a:gd name="connsiteX58" fmla="*/ 2240756 w 6038850"/>
              <a:gd name="connsiteY58" fmla="*/ 234791 h 1504950"/>
              <a:gd name="connsiteX59" fmla="*/ 2197894 w 6038850"/>
              <a:gd name="connsiteY59" fmla="*/ 309086 h 1504950"/>
              <a:gd name="connsiteX60" fmla="*/ 2183606 w 6038850"/>
              <a:gd name="connsiteY60" fmla="*/ 402431 h 1504950"/>
              <a:gd name="connsiteX61" fmla="*/ 2199799 w 6038850"/>
              <a:gd name="connsiteY61" fmla="*/ 491014 h 1504950"/>
              <a:gd name="connsiteX62" fmla="*/ 2243614 w 6038850"/>
              <a:gd name="connsiteY62" fmla="*/ 560546 h 1504950"/>
              <a:gd name="connsiteX63" fmla="*/ 2312194 w 6038850"/>
              <a:gd name="connsiteY63" fmla="*/ 606266 h 1504950"/>
              <a:gd name="connsiteX64" fmla="*/ 2400776 w 6038850"/>
              <a:gd name="connsiteY64" fmla="*/ 622459 h 1504950"/>
              <a:gd name="connsiteX65" fmla="*/ 2541746 w 6038850"/>
              <a:gd name="connsiteY65" fmla="*/ 577691 h 1504950"/>
              <a:gd name="connsiteX66" fmla="*/ 2608421 w 6038850"/>
              <a:gd name="connsiteY66" fmla="*/ 447199 h 1504950"/>
              <a:gd name="connsiteX67" fmla="*/ 2494121 w 6038850"/>
              <a:gd name="connsiteY67" fmla="*/ 447199 h 1504950"/>
              <a:gd name="connsiteX68" fmla="*/ 2465546 w 6038850"/>
              <a:gd name="connsiteY68" fmla="*/ 511016 h 1504950"/>
              <a:gd name="connsiteX69" fmla="*/ 2399824 w 6038850"/>
              <a:gd name="connsiteY69" fmla="*/ 534829 h 1504950"/>
              <a:gd name="connsiteX70" fmla="*/ 2353151 w 6038850"/>
              <a:gd name="connsiteY70" fmla="*/ 522446 h 1504950"/>
              <a:gd name="connsiteX71" fmla="*/ 2322671 w 6038850"/>
              <a:gd name="connsiteY71" fmla="*/ 490061 h 1504950"/>
              <a:gd name="connsiteX72" fmla="*/ 2306479 w 6038850"/>
              <a:gd name="connsiteY72" fmla="*/ 446246 h 1504950"/>
              <a:gd name="connsiteX73" fmla="*/ 2301716 w 6038850"/>
              <a:gd name="connsiteY73" fmla="*/ 398621 h 1504950"/>
              <a:gd name="connsiteX74" fmla="*/ 2306479 w 6038850"/>
              <a:gd name="connsiteY74" fmla="*/ 350044 h 1504950"/>
              <a:gd name="connsiteX75" fmla="*/ 2323624 w 6038850"/>
              <a:gd name="connsiteY75" fmla="*/ 305276 h 1504950"/>
              <a:gd name="connsiteX76" fmla="*/ 2355056 w 6038850"/>
              <a:gd name="connsiteY76" fmla="*/ 271939 h 1504950"/>
              <a:gd name="connsiteX77" fmla="*/ 2402681 w 6038850"/>
              <a:gd name="connsiteY77" fmla="*/ 258604 h 1504950"/>
              <a:gd name="connsiteX78" fmla="*/ 2490311 w 6038850"/>
              <a:gd name="connsiteY78" fmla="*/ 331946 h 1504950"/>
              <a:gd name="connsiteX79" fmla="*/ 2805589 w 6038850"/>
              <a:gd name="connsiteY79" fmla="*/ 180499 h 1504950"/>
              <a:gd name="connsiteX80" fmla="*/ 2805589 w 6038850"/>
              <a:gd name="connsiteY80" fmla="*/ 51911 h 1504950"/>
              <a:gd name="connsiteX81" fmla="*/ 2687479 w 6038850"/>
              <a:gd name="connsiteY81" fmla="*/ 51911 h 1504950"/>
              <a:gd name="connsiteX82" fmla="*/ 2687479 w 6038850"/>
              <a:gd name="connsiteY82" fmla="*/ 181451 h 1504950"/>
              <a:gd name="connsiteX83" fmla="*/ 2616041 w 6038850"/>
              <a:gd name="connsiteY83" fmla="*/ 181451 h 1504950"/>
              <a:gd name="connsiteX84" fmla="*/ 2616041 w 6038850"/>
              <a:gd name="connsiteY84" fmla="*/ 260509 h 1504950"/>
              <a:gd name="connsiteX85" fmla="*/ 2687479 w 6038850"/>
              <a:gd name="connsiteY85" fmla="*/ 260509 h 1504950"/>
              <a:gd name="connsiteX86" fmla="*/ 2687479 w 6038850"/>
              <a:gd name="connsiteY86" fmla="*/ 514826 h 1504950"/>
              <a:gd name="connsiteX87" fmla="*/ 2697956 w 6038850"/>
              <a:gd name="connsiteY87" fmla="*/ 567214 h 1504950"/>
              <a:gd name="connsiteX88" fmla="*/ 2727484 w 6038850"/>
              <a:gd name="connsiteY88" fmla="*/ 597694 h 1504950"/>
              <a:gd name="connsiteX89" fmla="*/ 2771299 w 6038850"/>
              <a:gd name="connsiteY89" fmla="*/ 611981 h 1504950"/>
              <a:gd name="connsiteX90" fmla="*/ 2823686 w 6038850"/>
              <a:gd name="connsiteY90" fmla="*/ 615791 h 1504950"/>
              <a:gd name="connsiteX91" fmla="*/ 2859881 w 6038850"/>
              <a:gd name="connsiteY91" fmla="*/ 614839 h 1504950"/>
              <a:gd name="connsiteX92" fmla="*/ 2893219 w 6038850"/>
              <a:gd name="connsiteY92" fmla="*/ 611029 h 1504950"/>
              <a:gd name="connsiteX93" fmla="*/ 2893219 w 6038850"/>
              <a:gd name="connsiteY93" fmla="*/ 519589 h 1504950"/>
              <a:gd name="connsiteX94" fmla="*/ 2876074 w 6038850"/>
              <a:gd name="connsiteY94" fmla="*/ 522446 h 1504950"/>
              <a:gd name="connsiteX95" fmla="*/ 2857024 w 6038850"/>
              <a:gd name="connsiteY95" fmla="*/ 523399 h 1504950"/>
              <a:gd name="connsiteX96" fmla="*/ 2817019 w 6038850"/>
              <a:gd name="connsiteY96" fmla="*/ 513874 h 1504950"/>
              <a:gd name="connsiteX97" fmla="*/ 2806541 w 6038850"/>
              <a:gd name="connsiteY97" fmla="*/ 473869 h 1504950"/>
              <a:gd name="connsiteX98" fmla="*/ 2806541 w 6038850"/>
              <a:gd name="connsiteY98" fmla="*/ 259556 h 1504950"/>
              <a:gd name="connsiteX99" fmla="*/ 2893219 w 6038850"/>
              <a:gd name="connsiteY99" fmla="*/ 259556 h 1504950"/>
              <a:gd name="connsiteX100" fmla="*/ 2893219 w 6038850"/>
              <a:gd name="connsiteY100" fmla="*/ 180499 h 1504950"/>
              <a:gd name="connsiteX101" fmla="*/ 2805589 w 6038850"/>
              <a:gd name="connsiteY101" fmla="*/ 180499 h 1504950"/>
              <a:gd name="connsiteX102" fmla="*/ 2930366 w 6038850"/>
              <a:gd name="connsiteY102" fmla="*/ 180499 h 1504950"/>
              <a:gd name="connsiteX103" fmla="*/ 2930366 w 6038850"/>
              <a:gd name="connsiteY103" fmla="*/ 611981 h 1504950"/>
              <a:gd name="connsiteX104" fmla="*/ 3048476 w 6038850"/>
              <a:gd name="connsiteY104" fmla="*/ 611981 h 1504950"/>
              <a:gd name="connsiteX105" fmla="*/ 3048476 w 6038850"/>
              <a:gd name="connsiteY105" fmla="*/ 417671 h 1504950"/>
              <a:gd name="connsiteX106" fmla="*/ 3054191 w 6038850"/>
              <a:gd name="connsiteY106" fmla="*/ 363379 h 1504950"/>
              <a:gd name="connsiteX107" fmla="*/ 3074194 w 6038850"/>
              <a:gd name="connsiteY107" fmla="*/ 319564 h 1504950"/>
              <a:gd name="connsiteX108" fmla="*/ 3110389 w 6038850"/>
              <a:gd name="connsiteY108" fmla="*/ 290036 h 1504950"/>
              <a:gd name="connsiteX109" fmla="*/ 3165634 w 6038850"/>
              <a:gd name="connsiteY109" fmla="*/ 279559 h 1504950"/>
              <a:gd name="connsiteX110" fmla="*/ 3188494 w 6038850"/>
              <a:gd name="connsiteY110" fmla="*/ 280511 h 1504950"/>
              <a:gd name="connsiteX111" fmla="*/ 3208496 w 6038850"/>
              <a:gd name="connsiteY111" fmla="*/ 283369 h 1504950"/>
              <a:gd name="connsiteX112" fmla="*/ 3208496 w 6038850"/>
              <a:gd name="connsiteY112" fmla="*/ 172879 h 1504950"/>
              <a:gd name="connsiteX113" fmla="*/ 3182779 w 6038850"/>
              <a:gd name="connsiteY113" fmla="*/ 169069 h 1504950"/>
              <a:gd name="connsiteX114" fmla="*/ 3138964 w 6038850"/>
              <a:gd name="connsiteY114" fmla="*/ 175736 h 1504950"/>
              <a:gd name="connsiteX115" fmla="*/ 3099911 w 6038850"/>
              <a:gd name="connsiteY115" fmla="*/ 194786 h 1504950"/>
              <a:gd name="connsiteX116" fmla="*/ 3067526 w 6038850"/>
              <a:gd name="connsiteY116" fmla="*/ 224314 h 1504950"/>
              <a:gd name="connsiteX117" fmla="*/ 3044666 w 6038850"/>
              <a:gd name="connsiteY117" fmla="*/ 261461 h 1504950"/>
              <a:gd name="connsiteX118" fmla="*/ 3042761 w 6038850"/>
              <a:gd name="connsiteY118" fmla="*/ 261461 h 1504950"/>
              <a:gd name="connsiteX119" fmla="*/ 3042761 w 6038850"/>
              <a:gd name="connsiteY119" fmla="*/ 181451 h 1504950"/>
              <a:gd name="connsiteX120" fmla="*/ 2930366 w 6038850"/>
              <a:gd name="connsiteY120" fmla="*/ 181451 h 1504950"/>
              <a:gd name="connsiteX121" fmla="*/ 3353276 w 6038850"/>
              <a:gd name="connsiteY121" fmla="*/ 113824 h 1504950"/>
              <a:gd name="connsiteX122" fmla="*/ 3353276 w 6038850"/>
              <a:gd name="connsiteY122" fmla="*/ 16669 h 1504950"/>
              <a:gd name="connsiteX123" fmla="*/ 3235166 w 6038850"/>
              <a:gd name="connsiteY123" fmla="*/ 16669 h 1504950"/>
              <a:gd name="connsiteX124" fmla="*/ 3235166 w 6038850"/>
              <a:gd name="connsiteY124" fmla="*/ 113824 h 1504950"/>
              <a:gd name="connsiteX125" fmla="*/ 3353276 w 6038850"/>
              <a:gd name="connsiteY125" fmla="*/ 113824 h 1504950"/>
              <a:gd name="connsiteX126" fmla="*/ 3235166 w 6038850"/>
              <a:gd name="connsiteY126" fmla="*/ 180499 h 1504950"/>
              <a:gd name="connsiteX127" fmla="*/ 3235166 w 6038850"/>
              <a:gd name="connsiteY127" fmla="*/ 611981 h 1504950"/>
              <a:gd name="connsiteX128" fmla="*/ 3353276 w 6038850"/>
              <a:gd name="connsiteY128" fmla="*/ 611981 h 1504950"/>
              <a:gd name="connsiteX129" fmla="*/ 3353276 w 6038850"/>
              <a:gd name="connsiteY129" fmla="*/ 180499 h 1504950"/>
              <a:gd name="connsiteX130" fmla="*/ 3235166 w 6038850"/>
              <a:gd name="connsiteY130" fmla="*/ 180499 h 1504950"/>
              <a:gd name="connsiteX131" fmla="*/ 3711416 w 6038850"/>
              <a:gd name="connsiteY131" fmla="*/ 331946 h 1504950"/>
              <a:gd name="connsiteX132" fmla="*/ 3826669 w 6038850"/>
              <a:gd name="connsiteY132" fmla="*/ 331946 h 1504950"/>
              <a:gd name="connsiteX133" fmla="*/ 3806666 w 6038850"/>
              <a:gd name="connsiteY133" fmla="*/ 259556 h 1504950"/>
              <a:gd name="connsiteX134" fmla="*/ 3760946 w 6038850"/>
              <a:gd name="connsiteY134" fmla="*/ 209074 h 1504950"/>
              <a:gd name="connsiteX135" fmla="*/ 3697129 w 6038850"/>
              <a:gd name="connsiteY135" fmla="*/ 178594 h 1504950"/>
              <a:gd name="connsiteX136" fmla="*/ 3623786 w 6038850"/>
              <a:gd name="connsiteY136" fmla="*/ 169069 h 1504950"/>
              <a:gd name="connsiteX137" fmla="*/ 3530441 w 6038850"/>
              <a:gd name="connsiteY137" fmla="*/ 186214 h 1504950"/>
              <a:gd name="connsiteX138" fmla="*/ 3460909 w 6038850"/>
              <a:gd name="connsiteY138" fmla="*/ 234791 h 1504950"/>
              <a:gd name="connsiteX139" fmla="*/ 3418046 w 6038850"/>
              <a:gd name="connsiteY139" fmla="*/ 309086 h 1504950"/>
              <a:gd name="connsiteX140" fmla="*/ 3403759 w 6038850"/>
              <a:gd name="connsiteY140" fmla="*/ 402431 h 1504950"/>
              <a:gd name="connsiteX141" fmla="*/ 3419951 w 6038850"/>
              <a:gd name="connsiteY141" fmla="*/ 491014 h 1504950"/>
              <a:gd name="connsiteX142" fmla="*/ 3463766 w 6038850"/>
              <a:gd name="connsiteY142" fmla="*/ 560546 h 1504950"/>
              <a:gd name="connsiteX143" fmla="*/ 3532346 w 6038850"/>
              <a:gd name="connsiteY143" fmla="*/ 606266 h 1504950"/>
              <a:gd name="connsiteX144" fmla="*/ 3620929 w 6038850"/>
              <a:gd name="connsiteY144" fmla="*/ 622459 h 1504950"/>
              <a:gd name="connsiteX145" fmla="*/ 3761899 w 6038850"/>
              <a:gd name="connsiteY145" fmla="*/ 577691 h 1504950"/>
              <a:gd name="connsiteX146" fmla="*/ 3828574 w 6038850"/>
              <a:gd name="connsiteY146" fmla="*/ 447199 h 1504950"/>
              <a:gd name="connsiteX147" fmla="*/ 3714274 w 6038850"/>
              <a:gd name="connsiteY147" fmla="*/ 447199 h 1504950"/>
              <a:gd name="connsiteX148" fmla="*/ 3685699 w 6038850"/>
              <a:gd name="connsiteY148" fmla="*/ 511016 h 1504950"/>
              <a:gd name="connsiteX149" fmla="*/ 3619976 w 6038850"/>
              <a:gd name="connsiteY149" fmla="*/ 534829 h 1504950"/>
              <a:gd name="connsiteX150" fmla="*/ 3573304 w 6038850"/>
              <a:gd name="connsiteY150" fmla="*/ 522446 h 1504950"/>
              <a:gd name="connsiteX151" fmla="*/ 3542824 w 6038850"/>
              <a:gd name="connsiteY151" fmla="*/ 490061 h 1504950"/>
              <a:gd name="connsiteX152" fmla="*/ 3526631 w 6038850"/>
              <a:gd name="connsiteY152" fmla="*/ 446246 h 1504950"/>
              <a:gd name="connsiteX153" fmla="*/ 3521869 w 6038850"/>
              <a:gd name="connsiteY153" fmla="*/ 398621 h 1504950"/>
              <a:gd name="connsiteX154" fmla="*/ 3526631 w 6038850"/>
              <a:gd name="connsiteY154" fmla="*/ 350044 h 1504950"/>
              <a:gd name="connsiteX155" fmla="*/ 3543776 w 6038850"/>
              <a:gd name="connsiteY155" fmla="*/ 305276 h 1504950"/>
              <a:gd name="connsiteX156" fmla="*/ 3575209 w 6038850"/>
              <a:gd name="connsiteY156" fmla="*/ 271939 h 1504950"/>
              <a:gd name="connsiteX157" fmla="*/ 3622834 w 6038850"/>
              <a:gd name="connsiteY157" fmla="*/ 258604 h 1504950"/>
              <a:gd name="connsiteX158" fmla="*/ 3711416 w 6038850"/>
              <a:gd name="connsiteY158" fmla="*/ 331946 h 1504950"/>
              <a:gd name="connsiteX159" fmla="*/ 3992404 w 6038850"/>
              <a:gd name="connsiteY159" fmla="*/ 113824 h 1504950"/>
              <a:gd name="connsiteX160" fmla="*/ 3992404 w 6038850"/>
              <a:gd name="connsiteY160" fmla="*/ 16669 h 1504950"/>
              <a:gd name="connsiteX161" fmla="*/ 3874294 w 6038850"/>
              <a:gd name="connsiteY161" fmla="*/ 16669 h 1504950"/>
              <a:gd name="connsiteX162" fmla="*/ 3874294 w 6038850"/>
              <a:gd name="connsiteY162" fmla="*/ 113824 h 1504950"/>
              <a:gd name="connsiteX163" fmla="*/ 3992404 w 6038850"/>
              <a:gd name="connsiteY163" fmla="*/ 113824 h 1504950"/>
              <a:gd name="connsiteX164" fmla="*/ 3874294 w 6038850"/>
              <a:gd name="connsiteY164" fmla="*/ 180499 h 1504950"/>
              <a:gd name="connsiteX165" fmla="*/ 3874294 w 6038850"/>
              <a:gd name="connsiteY165" fmla="*/ 611981 h 1504950"/>
              <a:gd name="connsiteX166" fmla="*/ 3992404 w 6038850"/>
              <a:gd name="connsiteY166" fmla="*/ 611981 h 1504950"/>
              <a:gd name="connsiteX167" fmla="*/ 3992404 w 6038850"/>
              <a:gd name="connsiteY167" fmla="*/ 180499 h 1504950"/>
              <a:gd name="connsiteX168" fmla="*/ 3874294 w 6038850"/>
              <a:gd name="connsiteY168" fmla="*/ 180499 h 1504950"/>
              <a:gd name="connsiteX169" fmla="*/ 4210526 w 6038850"/>
              <a:gd name="connsiteY169" fmla="*/ 180499 h 1504950"/>
              <a:gd name="connsiteX170" fmla="*/ 4210526 w 6038850"/>
              <a:gd name="connsiteY170" fmla="*/ 51911 h 1504950"/>
              <a:gd name="connsiteX171" fmla="*/ 4092416 w 6038850"/>
              <a:gd name="connsiteY171" fmla="*/ 51911 h 1504950"/>
              <a:gd name="connsiteX172" fmla="*/ 4092416 w 6038850"/>
              <a:gd name="connsiteY172" fmla="*/ 181451 h 1504950"/>
              <a:gd name="connsiteX173" fmla="*/ 4020979 w 6038850"/>
              <a:gd name="connsiteY173" fmla="*/ 181451 h 1504950"/>
              <a:gd name="connsiteX174" fmla="*/ 4020979 w 6038850"/>
              <a:gd name="connsiteY174" fmla="*/ 260509 h 1504950"/>
              <a:gd name="connsiteX175" fmla="*/ 4092416 w 6038850"/>
              <a:gd name="connsiteY175" fmla="*/ 260509 h 1504950"/>
              <a:gd name="connsiteX176" fmla="*/ 4092416 w 6038850"/>
              <a:gd name="connsiteY176" fmla="*/ 514826 h 1504950"/>
              <a:gd name="connsiteX177" fmla="*/ 4102894 w 6038850"/>
              <a:gd name="connsiteY177" fmla="*/ 567214 h 1504950"/>
              <a:gd name="connsiteX178" fmla="*/ 4132421 w 6038850"/>
              <a:gd name="connsiteY178" fmla="*/ 597694 h 1504950"/>
              <a:gd name="connsiteX179" fmla="*/ 4176236 w 6038850"/>
              <a:gd name="connsiteY179" fmla="*/ 611981 h 1504950"/>
              <a:gd name="connsiteX180" fmla="*/ 4228624 w 6038850"/>
              <a:gd name="connsiteY180" fmla="*/ 615791 h 1504950"/>
              <a:gd name="connsiteX181" fmla="*/ 4264819 w 6038850"/>
              <a:gd name="connsiteY181" fmla="*/ 614839 h 1504950"/>
              <a:gd name="connsiteX182" fmla="*/ 4298156 w 6038850"/>
              <a:gd name="connsiteY182" fmla="*/ 611029 h 1504950"/>
              <a:gd name="connsiteX183" fmla="*/ 4298156 w 6038850"/>
              <a:gd name="connsiteY183" fmla="*/ 519589 h 1504950"/>
              <a:gd name="connsiteX184" fmla="*/ 4281012 w 6038850"/>
              <a:gd name="connsiteY184" fmla="*/ 522446 h 1504950"/>
              <a:gd name="connsiteX185" fmla="*/ 4261962 w 6038850"/>
              <a:gd name="connsiteY185" fmla="*/ 523399 h 1504950"/>
              <a:gd name="connsiteX186" fmla="*/ 4221956 w 6038850"/>
              <a:gd name="connsiteY186" fmla="*/ 513874 h 1504950"/>
              <a:gd name="connsiteX187" fmla="*/ 4212431 w 6038850"/>
              <a:gd name="connsiteY187" fmla="*/ 473869 h 1504950"/>
              <a:gd name="connsiteX188" fmla="*/ 4212431 w 6038850"/>
              <a:gd name="connsiteY188" fmla="*/ 259556 h 1504950"/>
              <a:gd name="connsiteX189" fmla="*/ 4299109 w 6038850"/>
              <a:gd name="connsiteY189" fmla="*/ 259556 h 1504950"/>
              <a:gd name="connsiteX190" fmla="*/ 4299109 w 6038850"/>
              <a:gd name="connsiteY190" fmla="*/ 180499 h 1504950"/>
              <a:gd name="connsiteX191" fmla="*/ 4210526 w 6038850"/>
              <a:gd name="connsiteY191" fmla="*/ 180499 h 1504950"/>
              <a:gd name="connsiteX192" fmla="*/ 4584859 w 6038850"/>
              <a:gd name="connsiteY192" fmla="*/ 665321 h 1504950"/>
              <a:gd name="connsiteX193" fmla="*/ 4764881 w 6038850"/>
              <a:gd name="connsiteY193" fmla="*/ 180499 h 1504950"/>
              <a:gd name="connsiteX194" fmla="*/ 4642009 w 6038850"/>
              <a:gd name="connsiteY194" fmla="*/ 180499 h 1504950"/>
              <a:gd name="connsiteX195" fmla="*/ 4547712 w 6038850"/>
              <a:gd name="connsiteY195" fmla="*/ 475774 h 1504950"/>
              <a:gd name="connsiteX196" fmla="*/ 4545806 w 6038850"/>
              <a:gd name="connsiteY196" fmla="*/ 475774 h 1504950"/>
              <a:gd name="connsiteX197" fmla="*/ 4448651 w 6038850"/>
              <a:gd name="connsiteY197" fmla="*/ 180499 h 1504950"/>
              <a:gd name="connsiteX198" fmla="*/ 4322922 w 6038850"/>
              <a:gd name="connsiteY198" fmla="*/ 180499 h 1504950"/>
              <a:gd name="connsiteX199" fmla="*/ 4473416 w 6038850"/>
              <a:gd name="connsiteY199" fmla="*/ 585311 h 1504950"/>
              <a:gd name="connsiteX200" fmla="*/ 4478179 w 6038850"/>
              <a:gd name="connsiteY200" fmla="*/ 611981 h 1504950"/>
              <a:gd name="connsiteX201" fmla="*/ 4466749 w 6038850"/>
              <a:gd name="connsiteY201" fmla="*/ 647224 h 1504950"/>
              <a:gd name="connsiteX202" fmla="*/ 4432459 w 6038850"/>
              <a:gd name="connsiteY202" fmla="*/ 665321 h 1504950"/>
              <a:gd name="connsiteX203" fmla="*/ 4397216 w 6038850"/>
              <a:gd name="connsiteY203" fmla="*/ 664369 h 1504950"/>
              <a:gd name="connsiteX204" fmla="*/ 4362926 w 6038850"/>
              <a:gd name="connsiteY204" fmla="*/ 660559 h 1504950"/>
              <a:gd name="connsiteX205" fmla="*/ 4362926 w 6038850"/>
              <a:gd name="connsiteY205" fmla="*/ 757714 h 1504950"/>
              <a:gd name="connsiteX206" fmla="*/ 4399122 w 6038850"/>
              <a:gd name="connsiteY206" fmla="*/ 760571 h 1504950"/>
              <a:gd name="connsiteX207" fmla="*/ 4435316 w 6038850"/>
              <a:gd name="connsiteY207" fmla="*/ 761524 h 1504950"/>
              <a:gd name="connsiteX208" fmla="*/ 4530566 w 6038850"/>
              <a:gd name="connsiteY208" fmla="*/ 738664 h 1504950"/>
              <a:gd name="connsiteX209" fmla="*/ 4584859 w 6038850"/>
              <a:gd name="connsiteY209" fmla="*/ 665321 h 1504950"/>
              <a:gd name="connsiteX210" fmla="*/ 1231106 w 6038850"/>
              <a:gd name="connsiteY210" fmla="*/ 1001554 h 1504950"/>
              <a:gd name="connsiteX211" fmla="*/ 1231106 w 6038850"/>
              <a:gd name="connsiteY211" fmla="*/ 1486376 h 1504950"/>
              <a:gd name="connsiteX212" fmla="*/ 1361599 w 6038850"/>
              <a:gd name="connsiteY212" fmla="*/ 1486376 h 1504950"/>
              <a:gd name="connsiteX213" fmla="*/ 1361599 w 6038850"/>
              <a:gd name="connsiteY213" fmla="*/ 1001554 h 1504950"/>
              <a:gd name="connsiteX214" fmla="*/ 1539716 w 6038850"/>
              <a:gd name="connsiteY214" fmla="*/ 1001554 h 1504950"/>
              <a:gd name="connsiteX215" fmla="*/ 1539716 w 6038850"/>
              <a:gd name="connsiteY215" fmla="*/ 891064 h 1504950"/>
              <a:gd name="connsiteX216" fmla="*/ 1052036 w 6038850"/>
              <a:gd name="connsiteY216" fmla="*/ 891064 h 1504950"/>
              <a:gd name="connsiteX217" fmla="*/ 1052036 w 6038850"/>
              <a:gd name="connsiteY217" fmla="*/ 1001554 h 1504950"/>
              <a:gd name="connsiteX218" fmla="*/ 1231106 w 6038850"/>
              <a:gd name="connsiteY218" fmla="*/ 1001554 h 1504950"/>
              <a:gd name="connsiteX219" fmla="*/ 1539716 w 6038850"/>
              <a:gd name="connsiteY219" fmla="*/ 1055846 h 1504950"/>
              <a:gd name="connsiteX220" fmla="*/ 1539716 w 6038850"/>
              <a:gd name="connsiteY220" fmla="*/ 1487329 h 1504950"/>
              <a:gd name="connsiteX221" fmla="*/ 1657826 w 6038850"/>
              <a:gd name="connsiteY221" fmla="*/ 1487329 h 1504950"/>
              <a:gd name="connsiteX222" fmla="*/ 1657826 w 6038850"/>
              <a:gd name="connsiteY222" fmla="*/ 1293019 h 1504950"/>
              <a:gd name="connsiteX223" fmla="*/ 1663541 w 6038850"/>
              <a:gd name="connsiteY223" fmla="*/ 1238726 h 1504950"/>
              <a:gd name="connsiteX224" fmla="*/ 1683544 w 6038850"/>
              <a:gd name="connsiteY224" fmla="*/ 1194911 h 1504950"/>
              <a:gd name="connsiteX225" fmla="*/ 1719739 w 6038850"/>
              <a:gd name="connsiteY225" fmla="*/ 1165384 h 1504950"/>
              <a:gd name="connsiteX226" fmla="*/ 1774984 w 6038850"/>
              <a:gd name="connsiteY226" fmla="*/ 1154906 h 1504950"/>
              <a:gd name="connsiteX227" fmla="*/ 1797844 w 6038850"/>
              <a:gd name="connsiteY227" fmla="*/ 1155859 h 1504950"/>
              <a:gd name="connsiteX228" fmla="*/ 1817846 w 6038850"/>
              <a:gd name="connsiteY228" fmla="*/ 1158716 h 1504950"/>
              <a:gd name="connsiteX229" fmla="*/ 1817846 w 6038850"/>
              <a:gd name="connsiteY229" fmla="*/ 1048226 h 1504950"/>
              <a:gd name="connsiteX230" fmla="*/ 1792129 w 6038850"/>
              <a:gd name="connsiteY230" fmla="*/ 1044416 h 1504950"/>
              <a:gd name="connsiteX231" fmla="*/ 1748314 w 6038850"/>
              <a:gd name="connsiteY231" fmla="*/ 1051084 h 1504950"/>
              <a:gd name="connsiteX232" fmla="*/ 1709261 w 6038850"/>
              <a:gd name="connsiteY232" fmla="*/ 1070134 h 1504950"/>
              <a:gd name="connsiteX233" fmla="*/ 1676876 w 6038850"/>
              <a:gd name="connsiteY233" fmla="*/ 1099661 h 1504950"/>
              <a:gd name="connsiteX234" fmla="*/ 1654016 w 6038850"/>
              <a:gd name="connsiteY234" fmla="*/ 1136809 h 1504950"/>
              <a:gd name="connsiteX235" fmla="*/ 1652111 w 6038850"/>
              <a:gd name="connsiteY235" fmla="*/ 1136809 h 1504950"/>
              <a:gd name="connsiteX236" fmla="*/ 1652111 w 6038850"/>
              <a:gd name="connsiteY236" fmla="*/ 1056799 h 1504950"/>
              <a:gd name="connsiteX237" fmla="*/ 1539716 w 6038850"/>
              <a:gd name="connsiteY237" fmla="*/ 1056799 h 1504950"/>
              <a:gd name="connsiteX238" fmla="*/ 1957864 w 6038850"/>
              <a:gd name="connsiteY238" fmla="*/ 1188244 h 1504950"/>
              <a:gd name="connsiteX239" fmla="*/ 1981676 w 6038850"/>
              <a:gd name="connsiteY239" fmla="*/ 1137761 h 1504950"/>
              <a:gd name="connsiteX240" fmla="*/ 2036921 w 6038850"/>
              <a:gd name="connsiteY240" fmla="*/ 1122521 h 1504950"/>
              <a:gd name="connsiteX241" fmla="*/ 2066449 w 6038850"/>
              <a:gd name="connsiteY241" fmla="*/ 1124426 h 1504950"/>
              <a:gd name="connsiteX242" fmla="*/ 2090261 w 6038850"/>
              <a:gd name="connsiteY242" fmla="*/ 1132999 h 1504950"/>
              <a:gd name="connsiteX243" fmla="*/ 2107406 w 6038850"/>
              <a:gd name="connsiteY243" fmla="*/ 1150144 h 1504950"/>
              <a:gd name="connsiteX244" fmla="*/ 2114074 w 6038850"/>
              <a:gd name="connsiteY244" fmla="*/ 1180624 h 1504950"/>
              <a:gd name="connsiteX245" fmla="*/ 2103596 w 6038850"/>
              <a:gd name="connsiteY245" fmla="*/ 1208246 h 1504950"/>
              <a:gd name="connsiteX246" fmla="*/ 2072164 w 6038850"/>
              <a:gd name="connsiteY246" fmla="*/ 1222534 h 1504950"/>
              <a:gd name="connsiteX247" fmla="*/ 2026444 w 6038850"/>
              <a:gd name="connsiteY247" fmla="*/ 1230154 h 1504950"/>
              <a:gd name="connsiteX248" fmla="*/ 1974056 w 6038850"/>
              <a:gd name="connsiteY248" fmla="*/ 1236821 h 1504950"/>
              <a:gd name="connsiteX249" fmla="*/ 1920716 w 6038850"/>
              <a:gd name="connsiteY249" fmla="*/ 1248251 h 1504950"/>
              <a:gd name="connsiteX250" fmla="*/ 1874044 w 6038850"/>
              <a:gd name="connsiteY250" fmla="*/ 1269206 h 1504950"/>
              <a:gd name="connsiteX251" fmla="*/ 1840706 w 6038850"/>
              <a:gd name="connsiteY251" fmla="*/ 1307306 h 1504950"/>
              <a:gd name="connsiteX252" fmla="*/ 1827371 w 6038850"/>
              <a:gd name="connsiteY252" fmla="*/ 1367314 h 1504950"/>
              <a:gd name="connsiteX253" fmla="*/ 1838801 w 6038850"/>
              <a:gd name="connsiteY253" fmla="*/ 1424464 h 1504950"/>
              <a:gd name="connsiteX254" fmla="*/ 1870234 w 6038850"/>
              <a:gd name="connsiteY254" fmla="*/ 1464469 h 1504950"/>
              <a:gd name="connsiteX255" fmla="*/ 1916906 w 6038850"/>
              <a:gd name="connsiteY255" fmla="*/ 1488281 h 1504950"/>
              <a:gd name="connsiteX256" fmla="*/ 1974056 w 6038850"/>
              <a:gd name="connsiteY256" fmla="*/ 1495901 h 1504950"/>
              <a:gd name="connsiteX257" fmla="*/ 2052161 w 6038850"/>
              <a:gd name="connsiteY257" fmla="*/ 1484471 h 1504950"/>
              <a:gd name="connsiteX258" fmla="*/ 2118836 w 6038850"/>
              <a:gd name="connsiteY258" fmla="*/ 1443514 h 1504950"/>
              <a:gd name="connsiteX259" fmla="*/ 2121694 w 6038850"/>
              <a:gd name="connsiteY259" fmla="*/ 1464469 h 1504950"/>
              <a:gd name="connsiteX260" fmla="*/ 2127409 w 6038850"/>
              <a:gd name="connsiteY260" fmla="*/ 1484471 h 1504950"/>
              <a:gd name="connsiteX261" fmla="*/ 2247424 w 6038850"/>
              <a:gd name="connsiteY261" fmla="*/ 1484471 h 1504950"/>
              <a:gd name="connsiteX262" fmla="*/ 2235994 w 6038850"/>
              <a:gd name="connsiteY262" fmla="*/ 1444466 h 1504950"/>
              <a:gd name="connsiteX263" fmla="*/ 2232184 w 6038850"/>
              <a:gd name="connsiteY263" fmla="*/ 1388269 h 1504950"/>
              <a:gd name="connsiteX264" fmla="*/ 2232184 w 6038850"/>
              <a:gd name="connsiteY264" fmla="*/ 1167289 h 1504950"/>
              <a:gd name="connsiteX265" fmla="*/ 2215039 w 6038850"/>
              <a:gd name="connsiteY265" fmla="*/ 1104424 h 1504950"/>
              <a:gd name="connsiteX266" fmla="*/ 2170271 w 6038850"/>
              <a:gd name="connsiteY266" fmla="*/ 1067276 h 1504950"/>
              <a:gd name="connsiteX267" fmla="*/ 2109311 w 6038850"/>
              <a:gd name="connsiteY267" fmla="*/ 1049179 h 1504950"/>
              <a:gd name="connsiteX268" fmla="*/ 2043589 w 6038850"/>
              <a:gd name="connsiteY268" fmla="*/ 1044416 h 1504950"/>
              <a:gd name="connsiteX269" fmla="*/ 1972151 w 6038850"/>
              <a:gd name="connsiteY269" fmla="*/ 1051084 h 1504950"/>
              <a:gd name="connsiteX270" fmla="*/ 1908334 w 6038850"/>
              <a:gd name="connsiteY270" fmla="*/ 1074896 h 1504950"/>
              <a:gd name="connsiteX271" fmla="*/ 1861661 w 6038850"/>
              <a:gd name="connsiteY271" fmla="*/ 1118711 h 1504950"/>
              <a:gd name="connsiteX272" fmla="*/ 1840706 w 6038850"/>
              <a:gd name="connsiteY272" fmla="*/ 1188244 h 1504950"/>
              <a:gd name="connsiteX273" fmla="*/ 1957864 w 6038850"/>
              <a:gd name="connsiteY273" fmla="*/ 1188244 h 1504950"/>
              <a:gd name="connsiteX274" fmla="*/ 2113121 w 6038850"/>
              <a:gd name="connsiteY274" fmla="*/ 1320641 h 1504950"/>
              <a:gd name="connsiteX275" fmla="*/ 2111216 w 6038850"/>
              <a:gd name="connsiteY275" fmla="*/ 1347311 h 1504950"/>
              <a:gd name="connsiteX276" fmla="*/ 2099786 w 6038850"/>
              <a:gd name="connsiteY276" fmla="*/ 1380649 h 1504950"/>
              <a:gd name="connsiteX277" fmla="*/ 2071211 w 6038850"/>
              <a:gd name="connsiteY277" fmla="*/ 1408271 h 1504950"/>
              <a:gd name="connsiteX278" fmla="*/ 2016919 w 6038850"/>
              <a:gd name="connsiteY278" fmla="*/ 1419701 h 1504950"/>
              <a:gd name="connsiteX279" fmla="*/ 1989296 w 6038850"/>
              <a:gd name="connsiteY279" fmla="*/ 1416844 h 1504950"/>
              <a:gd name="connsiteX280" fmla="*/ 1965484 w 6038850"/>
              <a:gd name="connsiteY280" fmla="*/ 1408271 h 1504950"/>
              <a:gd name="connsiteX281" fmla="*/ 1949291 w 6038850"/>
              <a:gd name="connsiteY281" fmla="*/ 1391126 h 1504950"/>
              <a:gd name="connsiteX282" fmla="*/ 1943576 w 6038850"/>
              <a:gd name="connsiteY282" fmla="*/ 1364456 h 1504950"/>
              <a:gd name="connsiteX283" fmla="*/ 1949291 w 6038850"/>
              <a:gd name="connsiteY283" fmla="*/ 1336834 h 1504950"/>
              <a:gd name="connsiteX284" fmla="*/ 1964531 w 6038850"/>
              <a:gd name="connsiteY284" fmla="*/ 1318736 h 1504950"/>
              <a:gd name="connsiteX285" fmla="*/ 1987391 w 6038850"/>
              <a:gd name="connsiteY285" fmla="*/ 1307306 h 1504950"/>
              <a:gd name="connsiteX286" fmla="*/ 2014061 w 6038850"/>
              <a:gd name="connsiteY286" fmla="*/ 1300639 h 1504950"/>
              <a:gd name="connsiteX287" fmla="*/ 2042636 w 6038850"/>
              <a:gd name="connsiteY287" fmla="*/ 1296829 h 1504950"/>
              <a:gd name="connsiteX288" fmla="*/ 2069306 w 6038850"/>
              <a:gd name="connsiteY288" fmla="*/ 1293019 h 1504950"/>
              <a:gd name="connsiteX289" fmla="*/ 2093119 w 6038850"/>
              <a:gd name="connsiteY289" fmla="*/ 1286351 h 1504950"/>
              <a:gd name="connsiteX290" fmla="*/ 2112169 w 6038850"/>
              <a:gd name="connsiteY290" fmla="*/ 1275874 h 1504950"/>
              <a:gd name="connsiteX291" fmla="*/ 2112169 w 6038850"/>
              <a:gd name="connsiteY291" fmla="*/ 1320641 h 1504950"/>
              <a:gd name="connsiteX292" fmla="*/ 2299811 w 6038850"/>
              <a:gd name="connsiteY292" fmla="*/ 1055846 h 1504950"/>
              <a:gd name="connsiteX293" fmla="*/ 2299811 w 6038850"/>
              <a:gd name="connsiteY293" fmla="*/ 1487329 h 1504950"/>
              <a:gd name="connsiteX294" fmla="*/ 2417921 w 6038850"/>
              <a:gd name="connsiteY294" fmla="*/ 1487329 h 1504950"/>
              <a:gd name="connsiteX295" fmla="*/ 2417921 w 6038850"/>
              <a:gd name="connsiteY295" fmla="*/ 1261586 h 1504950"/>
              <a:gd name="connsiteX296" fmla="*/ 2439829 w 6038850"/>
              <a:gd name="connsiteY296" fmla="*/ 1167289 h 1504950"/>
              <a:gd name="connsiteX297" fmla="*/ 2510314 w 6038850"/>
              <a:gd name="connsiteY297" fmla="*/ 1138714 h 1504950"/>
              <a:gd name="connsiteX298" fmla="*/ 2569369 w 6038850"/>
              <a:gd name="connsiteY298" fmla="*/ 1165384 h 1504950"/>
              <a:gd name="connsiteX299" fmla="*/ 2586514 w 6038850"/>
              <a:gd name="connsiteY299" fmla="*/ 1245394 h 1504950"/>
              <a:gd name="connsiteX300" fmla="*/ 2586514 w 6038850"/>
              <a:gd name="connsiteY300" fmla="*/ 1489234 h 1504950"/>
              <a:gd name="connsiteX301" fmla="*/ 2704624 w 6038850"/>
              <a:gd name="connsiteY301" fmla="*/ 1489234 h 1504950"/>
              <a:gd name="connsiteX302" fmla="*/ 2704624 w 6038850"/>
              <a:gd name="connsiteY302" fmla="*/ 1224439 h 1504950"/>
              <a:gd name="connsiteX303" fmla="*/ 2697956 w 6038850"/>
              <a:gd name="connsiteY303" fmla="*/ 1151096 h 1504950"/>
              <a:gd name="connsiteX304" fmla="*/ 2673191 w 6038850"/>
              <a:gd name="connsiteY304" fmla="*/ 1094899 h 1504950"/>
              <a:gd name="connsiteX305" fmla="*/ 2625566 w 6038850"/>
              <a:gd name="connsiteY305" fmla="*/ 1058704 h 1504950"/>
              <a:gd name="connsiteX306" fmla="*/ 2547461 w 6038850"/>
              <a:gd name="connsiteY306" fmla="*/ 1045369 h 1504950"/>
              <a:gd name="connsiteX307" fmla="*/ 2474119 w 6038850"/>
              <a:gd name="connsiteY307" fmla="*/ 1062514 h 1504950"/>
              <a:gd name="connsiteX308" fmla="*/ 2416016 w 6038850"/>
              <a:gd name="connsiteY308" fmla="*/ 1116806 h 1504950"/>
              <a:gd name="connsiteX309" fmla="*/ 2413159 w 6038850"/>
              <a:gd name="connsiteY309" fmla="*/ 1116806 h 1504950"/>
              <a:gd name="connsiteX310" fmla="*/ 2413159 w 6038850"/>
              <a:gd name="connsiteY310" fmla="*/ 1056799 h 1504950"/>
              <a:gd name="connsiteX311" fmla="*/ 2299811 w 6038850"/>
              <a:gd name="connsiteY311" fmla="*/ 1056799 h 1504950"/>
              <a:gd name="connsiteX312" fmla="*/ 2861786 w 6038850"/>
              <a:gd name="connsiteY312" fmla="*/ 1347311 h 1504950"/>
              <a:gd name="connsiteX313" fmla="*/ 2749391 w 6038850"/>
              <a:gd name="connsiteY313" fmla="*/ 1347311 h 1504950"/>
              <a:gd name="connsiteX314" fmla="*/ 2769394 w 6038850"/>
              <a:gd name="connsiteY314" fmla="*/ 1419701 h 1504950"/>
              <a:gd name="connsiteX315" fmla="*/ 2815114 w 6038850"/>
              <a:gd name="connsiteY315" fmla="*/ 1466374 h 1504950"/>
              <a:gd name="connsiteX316" fmla="*/ 2878931 w 6038850"/>
              <a:gd name="connsiteY316" fmla="*/ 1491139 h 1504950"/>
              <a:gd name="connsiteX317" fmla="*/ 2952274 w 6038850"/>
              <a:gd name="connsiteY317" fmla="*/ 1498759 h 1504950"/>
              <a:gd name="connsiteX318" fmla="*/ 3024664 w 6038850"/>
              <a:gd name="connsiteY318" fmla="*/ 1492091 h 1504950"/>
              <a:gd name="connsiteX319" fmla="*/ 3087529 w 6038850"/>
              <a:gd name="connsiteY319" fmla="*/ 1467326 h 1504950"/>
              <a:gd name="connsiteX320" fmla="*/ 3132296 w 6038850"/>
              <a:gd name="connsiteY320" fmla="*/ 1420654 h 1504950"/>
              <a:gd name="connsiteX321" fmla="*/ 3149441 w 6038850"/>
              <a:gd name="connsiteY321" fmla="*/ 1349216 h 1504950"/>
              <a:gd name="connsiteX322" fmla="*/ 3138011 w 6038850"/>
              <a:gd name="connsiteY322" fmla="*/ 1298734 h 1504950"/>
              <a:gd name="connsiteX323" fmla="*/ 3107531 w 6038850"/>
              <a:gd name="connsiteY323" fmla="*/ 1264444 h 1504950"/>
              <a:gd name="connsiteX324" fmla="*/ 3063716 w 6038850"/>
              <a:gd name="connsiteY324" fmla="*/ 1242536 h 1504950"/>
              <a:gd name="connsiteX325" fmla="*/ 3013234 w 6038850"/>
              <a:gd name="connsiteY325" fmla="*/ 1228249 h 1504950"/>
              <a:gd name="connsiteX326" fmla="*/ 2963704 w 6038850"/>
              <a:gd name="connsiteY326" fmla="*/ 1217771 h 1504950"/>
              <a:gd name="connsiteX327" fmla="*/ 2920841 w 6038850"/>
              <a:gd name="connsiteY327" fmla="*/ 1206341 h 1504950"/>
              <a:gd name="connsiteX328" fmla="*/ 2890361 w 6038850"/>
              <a:gd name="connsiteY328" fmla="*/ 1190149 h 1504950"/>
              <a:gd name="connsiteX329" fmla="*/ 2878931 w 6038850"/>
              <a:gd name="connsiteY329" fmla="*/ 1164431 h 1504950"/>
              <a:gd name="connsiteX330" fmla="*/ 2885599 w 6038850"/>
              <a:gd name="connsiteY330" fmla="*/ 1143476 h 1504950"/>
              <a:gd name="connsiteX331" fmla="*/ 2901791 w 6038850"/>
              <a:gd name="connsiteY331" fmla="*/ 1131094 h 1504950"/>
              <a:gd name="connsiteX332" fmla="*/ 2922746 w 6038850"/>
              <a:gd name="connsiteY332" fmla="*/ 1125379 h 1504950"/>
              <a:gd name="connsiteX333" fmla="*/ 2944654 w 6038850"/>
              <a:gd name="connsiteY333" fmla="*/ 1124426 h 1504950"/>
              <a:gd name="connsiteX334" fmla="*/ 2999899 w 6038850"/>
              <a:gd name="connsiteY334" fmla="*/ 1136809 h 1504950"/>
              <a:gd name="connsiteX335" fmla="*/ 3025616 w 6038850"/>
              <a:gd name="connsiteY335" fmla="*/ 1183481 h 1504950"/>
              <a:gd name="connsiteX336" fmla="*/ 3138011 w 6038850"/>
              <a:gd name="connsiteY336" fmla="*/ 1183481 h 1504950"/>
              <a:gd name="connsiteX337" fmla="*/ 3118009 w 6038850"/>
              <a:gd name="connsiteY337" fmla="*/ 1116806 h 1504950"/>
              <a:gd name="connsiteX338" fmla="*/ 3075146 w 6038850"/>
              <a:gd name="connsiteY338" fmla="*/ 1074896 h 1504950"/>
              <a:gd name="connsiteX339" fmla="*/ 3016091 w 6038850"/>
              <a:gd name="connsiteY339" fmla="*/ 1052036 h 1504950"/>
              <a:gd name="connsiteX340" fmla="*/ 2948464 w 6038850"/>
              <a:gd name="connsiteY340" fmla="*/ 1045369 h 1504950"/>
              <a:gd name="connsiteX341" fmla="*/ 2879884 w 6038850"/>
              <a:gd name="connsiteY341" fmla="*/ 1052036 h 1504950"/>
              <a:gd name="connsiteX342" fmla="*/ 2819876 w 6038850"/>
              <a:gd name="connsiteY342" fmla="*/ 1073944 h 1504950"/>
              <a:gd name="connsiteX343" fmla="*/ 2777014 w 6038850"/>
              <a:gd name="connsiteY343" fmla="*/ 1115854 h 1504950"/>
              <a:gd name="connsiteX344" fmla="*/ 2760821 w 6038850"/>
              <a:gd name="connsiteY344" fmla="*/ 1184434 h 1504950"/>
              <a:gd name="connsiteX345" fmla="*/ 2772251 w 6038850"/>
              <a:gd name="connsiteY345" fmla="*/ 1232059 h 1504950"/>
              <a:gd name="connsiteX346" fmla="*/ 2802731 w 6038850"/>
              <a:gd name="connsiteY346" fmla="*/ 1264444 h 1504950"/>
              <a:gd name="connsiteX347" fmla="*/ 2846546 w 6038850"/>
              <a:gd name="connsiteY347" fmla="*/ 1285399 h 1504950"/>
              <a:gd name="connsiteX348" fmla="*/ 2897029 w 6038850"/>
              <a:gd name="connsiteY348" fmla="*/ 1298734 h 1504950"/>
              <a:gd name="connsiteX349" fmla="*/ 2996089 w 6038850"/>
              <a:gd name="connsiteY349" fmla="*/ 1325404 h 1504950"/>
              <a:gd name="connsiteX350" fmla="*/ 3031331 w 6038850"/>
              <a:gd name="connsiteY350" fmla="*/ 1365409 h 1504950"/>
              <a:gd name="connsiteX351" fmla="*/ 3023711 w 6038850"/>
              <a:gd name="connsiteY351" fmla="*/ 1392079 h 1504950"/>
              <a:gd name="connsiteX352" fmla="*/ 3004661 w 6038850"/>
              <a:gd name="connsiteY352" fmla="*/ 1409224 h 1504950"/>
              <a:gd name="connsiteX353" fmla="*/ 2979896 w 6038850"/>
              <a:gd name="connsiteY353" fmla="*/ 1418749 h 1504950"/>
              <a:gd name="connsiteX354" fmla="*/ 2953226 w 6038850"/>
              <a:gd name="connsiteY354" fmla="*/ 1421606 h 1504950"/>
              <a:gd name="connsiteX355" fmla="*/ 2919889 w 6038850"/>
              <a:gd name="connsiteY355" fmla="*/ 1417796 h 1504950"/>
              <a:gd name="connsiteX356" fmla="*/ 2891314 w 6038850"/>
              <a:gd name="connsiteY356" fmla="*/ 1404461 h 1504950"/>
              <a:gd name="connsiteX357" fmla="*/ 2871311 w 6038850"/>
              <a:gd name="connsiteY357" fmla="*/ 1381601 h 1504950"/>
              <a:gd name="connsiteX358" fmla="*/ 2861786 w 6038850"/>
              <a:gd name="connsiteY358" fmla="*/ 1347311 h 1504950"/>
              <a:gd name="connsiteX359" fmla="*/ 3196114 w 6038850"/>
              <a:gd name="connsiteY359" fmla="*/ 1055846 h 1504950"/>
              <a:gd name="connsiteX360" fmla="*/ 3196114 w 6038850"/>
              <a:gd name="connsiteY360" fmla="*/ 1487329 h 1504950"/>
              <a:gd name="connsiteX361" fmla="*/ 3314224 w 6038850"/>
              <a:gd name="connsiteY361" fmla="*/ 1487329 h 1504950"/>
              <a:gd name="connsiteX362" fmla="*/ 3314224 w 6038850"/>
              <a:gd name="connsiteY362" fmla="*/ 1236821 h 1504950"/>
              <a:gd name="connsiteX363" fmla="*/ 3323749 w 6038850"/>
              <a:gd name="connsiteY363" fmla="*/ 1185386 h 1504950"/>
              <a:gd name="connsiteX364" fmla="*/ 3345656 w 6038850"/>
              <a:gd name="connsiteY364" fmla="*/ 1154906 h 1504950"/>
              <a:gd name="connsiteX365" fmla="*/ 3372326 w 6038850"/>
              <a:gd name="connsiteY365" fmla="*/ 1140619 h 1504950"/>
              <a:gd name="connsiteX366" fmla="*/ 3394234 w 6038850"/>
              <a:gd name="connsiteY366" fmla="*/ 1136809 h 1504950"/>
              <a:gd name="connsiteX367" fmla="*/ 3437096 w 6038850"/>
              <a:gd name="connsiteY367" fmla="*/ 1146334 h 1504950"/>
              <a:gd name="connsiteX368" fmla="*/ 3458051 w 6038850"/>
              <a:gd name="connsiteY368" fmla="*/ 1172051 h 1504950"/>
              <a:gd name="connsiteX369" fmla="*/ 3464719 w 6038850"/>
              <a:gd name="connsiteY369" fmla="*/ 1206341 h 1504950"/>
              <a:gd name="connsiteX370" fmla="*/ 3465671 w 6038850"/>
              <a:gd name="connsiteY370" fmla="*/ 1244441 h 1504950"/>
              <a:gd name="connsiteX371" fmla="*/ 3465671 w 6038850"/>
              <a:gd name="connsiteY371" fmla="*/ 1486376 h 1504950"/>
              <a:gd name="connsiteX372" fmla="*/ 3583781 w 6038850"/>
              <a:gd name="connsiteY372" fmla="*/ 1486376 h 1504950"/>
              <a:gd name="connsiteX373" fmla="*/ 3583781 w 6038850"/>
              <a:gd name="connsiteY373" fmla="*/ 1246346 h 1504950"/>
              <a:gd name="connsiteX374" fmla="*/ 3586639 w 6038850"/>
              <a:gd name="connsiteY374" fmla="*/ 1206341 h 1504950"/>
              <a:gd name="connsiteX375" fmla="*/ 3598069 w 6038850"/>
              <a:gd name="connsiteY375" fmla="*/ 1171099 h 1504950"/>
              <a:gd name="connsiteX376" fmla="*/ 3621881 w 6038850"/>
              <a:gd name="connsiteY376" fmla="*/ 1146334 h 1504950"/>
              <a:gd name="connsiteX377" fmla="*/ 3661886 w 6038850"/>
              <a:gd name="connsiteY377" fmla="*/ 1136809 h 1504950"/>
              <a:gd name="connsiteX378" fmla="*/ 3701891 w 6038850"/>
              <a:gd name="connsiteY378" fmla="*/ 1145381 h 1504950"/>
              <a:gd name="connsiteX379" fmla="*/ 3723799 w 6038850"/>
              <a:gd name="connsiteY379" fmla="*/ 1168241 h 1504950"/>
              <a:gd name="connsiteX380" fmla="*/ 3733324 w 6038850"/>
              <a:gd name="connsiteY380" fmla="*/ 1201579 h 1504950"/>
              <a:gd name="connsiteX381" fmla="*/ 3735229 w 6038850"/>
              <a:gd name="connsiteY381" fmla="*/ 1242536 h 1504950"/>
              <a:gd name="connsiteX382" fmla="*/ 3735229 w 6038850"/>
              <a:gd name="connsiteY382" fmla="*/ 1486376 h 1504950"/>
              <a:gd name="connsiteX383" fmla="*/ 3853339 w 6038850"/>
              <a:gd name="connsiteY383" fmla="*/ 1486376 h 1504950"/>
              <a:gd name="connsiteX384" fmla="*/ 3853339 w 6038850"/>
              <a:gd name="connsiteY384" fmla="*/ 1197769 h 1504950"/>
              <a:gd name="connsiteX385" fmla="*/ 3841909 w 6038850"/>
              <a:gd name="connsiteY385" fmla="*/ 1126331 h 1504950"/>
              <a:gd name="connsiteX386" fmla="*/ 3809524 w 6038850"/>
              <a:gd name="connsiteY386" fmla="*/ 1078706 h 1504950"/>
              <a:gd name="connsiteX387" fmla="*/ 3759041 w 6038850"/>
              <a:gd name="connsiteY387" fmla="*/ 1052036 h 1504950"/>
              <a:gd name="connsiteX388" fmla="*/ 3695224 w 6038850"/>
              <a:gd name="connsiteY388" fmla="*/ 1043464 h 1504950"/>
              <a:gd name="connsiteX389" fmla="*/ 3617119 w 6038850"/>
              <a:gd name="connsiteY389" fmla="*/ 1065371 h 1504950"/>
              <a:gd name="connsiteX390" fmla="*/ 3564731 w 6038850"/>
              <a:gd name="connsiteY390" fmla="*/ 1115854 h 1504950"/>
              <a:gd name="connsiteX391" fmla="*/ 3513296 w 6038850"/>
              <a:gd name="connsiteY391" fmla="*/ 1059656 h 1504950"/>
              <a:gd name="connsiteX392" fmla="*/ 3439001 w 6038850"/>
              <a:gd name="connsiteY392" fmla="*/ 1043464 h 1504950"/>
              <a:gd name="connsiteX393" fmla="*/ 3363754 w 6038850"/>
              <a:gd name="connsiteY393" fmla="*/ 1061561 h 1504950"/>
              <a:gd name="connsiteX394" fmla="*/ 3307556 w 6038850"/>
              <a:gd name="connsiteY394" fmla="*/ 1112996 h 1504950"/>
              <a:gd name="connsiteX395" fmla="*/ 3305651 w 6038850"/>
              <a:gd name="connsiteY395" fmla="*/ 1112996 h 1504950"/>
              <a:gd name="connsiteX396" fmla="*/ 3305651 w 6038850"/>
              <a:gd name="connsiteY396" fmla="*/ 1054894 h 1504950"/>
              <a:gd name="connsiteX397" fmla="*/ 3196114 w 6038850"/>
              <a:gd name="connsiteY397" fmla="*/ 1054894 h 1504950"/>
              <a:gd name="connsiteX398" fmla="*/ 4042886 w 6038850"/>
              <a:gd name="connsiteY398" fmla="*/ 989171 h 1504950"/>
              <a:gd name="connsiteX399" fmla="*/ 4042886 w 6038850"/>
              <a:gd name="connsiteY399" fmla="*/ 892016 h 1504950"/>
              <a:gd name="connsiteX400" fmla="*/ 3924776 w 6038850"/>
              <a:gd name="connsiteY400" fmla="*/ 892016 h 1504950"/>
              <a:gd name="connsiteX401" fmla="*/ 3924776 w 6038850"/>
              <a:gd name="connsiteY401" fmla="*/ 989171 h 1504950"/>
              <a:gd name="connsiteX402" fmla="*/ 4042886 w 6038850"/>
              <a:gd name="connsiteY402" fmla="*/ 989171 h 1504950"/>
              <a:gd name="connsiteX403" fmla="*/ 3924776 w 6038850"/>
              <a:gd name="connsiteY403" fmla="*/ 1055846 h 1504950"/>
              <a:gd name="connsiteX404" fmla="*/ 3924776 w 6038850"/>
              <a:gd name="connsiteY404" fmla="*/ 1487329 h 1504950"/>
              <a:gd name="connsiteX405" fmla="*/ 4042886 w 6038850"/>
              <a:gd name="connsiteY405" fmla="*/ 1487329 h 1504950"/>
              <a:gd name="connsiteX406" fmla="*/ 4042886 w 6038850"/>
              <a:gd name="connsiteY406" fmla="*/ 1055846 h 1504950"/>
              <a:gd name="connsiteX407" fmla="*/ 3924776 w 6038850"/>
              <a:gd name="connsiteY407" fmla="*/ 1055846 h 1504950"/>
              <a:gd name="connsiteX408" fmla="*/ 4202906 w 6038850"/>
              <a:gd name="connsiteY408" fmla="*/ 1347311 h 1504950"/>
              <a:gd name="connsiteX409" fmla="*/ 4090511 w 6038850"/>
              <a:gd name="connsiteY409" fmla="*/ 1347311 h 1504950"/>
              <a:gd name="connsiteX410" fmla="*/ 4110514 w 6038850"/>
              <a:gd name="connsiteY410" fmla="*/ 1419701 h 1504950"/>
              <a:gd name="connsiteX411" fmla="*/ 4156234 w 6038850"/>
              <a:gd name="connsiteY411" fmla="*/ 1466374 h 1504950"/>
              <a:gd name="connsiteX412" fmla="*/ 4220051 w 6038850"/>
              <a:gd name="connsiteY412" fmla="*/ 1491139 h 1504950"/>
              <a:gd name="connsiteX413" fmla="*/ 4293394 w 6038850"/>
              <a:gd name="connsiteY413" fmla="*/ 1498759 h 1504950"/>
              <a:gd name="connsiteX414" fmla="*/ 4365784 w 6038850"/>
              <a:gd name="connsiteY414" fmla="*/ 1492091 h 1504950"/>
              <a:gd name="connsiteX415" fmla="*/ 4428649 w 6038850"/>
              <a:gd name="connsiteY415" fmla="*/ 1467326 h 1504950"/>
              <a:gd name="connsiteX416" fmla="*/ 4473416 w 6038850"/>
              <a:gd name="connsiteY416" fmla="*/ 1420654 h 1504950"/>
              <a:gd name="connsiteX417" fmla="*/ 4490562 w 6038850"/>
              <a:gd name="connsiteY417" fmla="*/ 1349216 h 1504950"/>
              <a:gd name="connsiteX418" fmla="*/ 4479131 w 6038850"/>
              <a:gd name="connsiteY418" fmla="*/ 1298734 h 1504950"/>
              <a:gd name="connsiteX419" fmla="*/ 4448651 w 6038850"/>
              <a:gd name="connsiteY419" fmla="*/ 1264444 h 1504950"/>
              <a:gd name="connsiteX420" fmla="*/ 4404837 w 6038850"/>
              <a:gd name="connsiteY420" fmla="*/ 1242536 h 1504950"/>
              <a:gd name="connsiteX421" fmla="*/ 4354354 w 6038850"/>
              <a:gd name="connsiteY421" fmla="*/ 1228249 h 1504950"/>
              <a:gd name="connsiteX422" fmla="*/ 4304824 w 6038850"/>
              <a:gd name="connsiteY422" fmla="*/ 1217771 h 1504950"/>
              <a:gd name="connsiteX423" fmla="*/ 4261962 w 6038850"/>
              <a:gd name="connsiteY423" fmla="*/ 1206341 h 1504950"/>
              <a:gd name="connsiteX424" fmla="*/ 4231481 w 6038850"/>
              <a:gd name="connsiteY424" fmla="*/ 1190149 h 1504950"/>
              <a:gd name="connsiteX425" fmla="*/ 4220051 w 6038850"/>
              <a:gd name="connsiteY425" fmla="*/ 1164431 h 1504950"/>
              <a:gd name="connsiteX426" fmla="*/ 4226719 w 6038850"/>
              <a:gd name="connsiteY426" fmla="*/ 1143476 h 1504950"/>
              <a:gd name="connsiteX427" fmla="*/ 4242912 w 6038850"/>
              <a:gd name="connsiteY427" fmla="*/ 1131094 h 1504950"/>
              <a:gd name="connsiteX428" fmla="*/ 4263866 w 6038850"/>
              <a:gd name="connsiteY428" fmla="*/ 1125379 h 1504950"/>
              <a:gd name="connsiteX429" fmla="*/ 4285774 w 6038850"/>
              <a:gd name="connsiteY429" fmla="*/ 1124426 h 1504950"/>
              <a:gd name="connsiteX430" fmla="*/ 4341019 w 6038850"/>
              <a:gd name="connsiteY430" fmla="*/ 1136809 h 1504950"/>
              <a:gd name="connsiteX431" fmla="*/ 4366737 w 6038850"/>
              <a:gd name="connsiteY431" fmla="*/ 1183481 h 1504950"/>
              <a:gd name="connsiteX432" fmla="*/ 4479131 w 6038850"/>
              <a:gd name="connsiteY432" fmla="*/ 1183481 h 1504950"/>
              <a:gd name="connsiteX433" fmla="*/ 4459129 w 6038850"/>
              <a:gd name="connsiteY433" fmla="*/ 1116806 h 1504950"/>
              <a:gd name="connsiteX434" fmla="*/ 4416266 w 6038850"/>
              <a:gd name="connsiteY434" fmla="*/ 1074896 h 1504950"/>
              <a:gd name="connsiteX435" fmla="*/ 4357212 w 6038850"/>
              <a:gd name="connsiteY435" fmla="*/ 1052036 h 1504950"/>
              <a:gd name="connsiteX436" fmla="*/ 4289584 w 6038850"/>
              <a:gd name="connsiteY436" fmla="*/ 1045369 h 1504950"/>
              <a:gd name="connsiteX437" fmla="*/ 4221004 w 6038850"/>
              <a:gd name="connsiteY437" fmla="*/ 1052036 h 1504950"/>
              <a:gd name="connsiteX438" fmla="*/ 4160996 w 6038850"/>
              <a:gd name="connsiteY438" fmla="*/ 1073944 h 1504950"/>
              <a:gd name="connsiteX439" fmla="*/ 4118134 w 6038850"/>
              <a:gd name="connsiteY439" fmla="*/ 1115854 h 1504950"/>
              <a:gd name="connsiteX440" fmla="*/ 4101941 w 6038850"/>
              <a:gd name="connsiteY440" fmla="*/ 1184434 h 1504950"/>
              <a:gd name="connsiteX441" fmla="*/ 4113371 w 6038850"/>
              <a:gd name="connsiteY441" fmla="*/ 1232059 h 1504950"/>
              <a:gd name="connsiteX442" fmla="*/ 4143851 w 6038850"/>
              <a:gd name="connsiteY442" fmla="*/ 1264444 h 1504950"/>
              <a:gd name="connsiteX443" fmla="*/ 4187666 w 6038850"/>
              <a:gd name="connsiteY443" fmla="*/ 1285399 h 1504950"/>
              <a:gd name="connsiteX444" fmla="*/ 4238149 w 6038850"/>
              <a:gd name="connsiteY444" fmla="*/ 1298734 h 1504950"/>
              <a:gd name="connsiteX445" fmla="*/ 4337209 w 6038850"/>
              <a:gd name="connsiteY445" fmla="*/ 1325404 h 1504950"/>
              <a:gd name="connsiteX446" fmla="*/ 4372451 w 6038850"/>
              <a:gd name="connsiteY446" fmla="*/ 1365409 h 1504950"/>
              <a:gd name="connsiteX447" fmla="*/ 4364831 w 6038850"/>
              <a:gd name="connsiteY447" fmla="*/ 1392079 h 1504950"/>
              <a:gd name="connsiteX448" fmla="*/ 4345781 w 6038850"/>
              <a:gd name="connsiteY448" fmla="*/ 1409224 h 1504950"/>
              <a:gd name="connsiteX449" fmla="*/ 4321016 w 6038850"/>
              <a:gd name="connsiteY449" fmla="*/ 1418749 h 1504950"/>
              <a:gd name="connsiteX450" fmla="*/ 4294347 w 6038850"/>
              <a:gd name="connsiteY450" fmla="*/ 1421606 h 1504950"/>
              <a:gd name="connsiteX451" fmla="*/ 4261009 w 6038850"/>
              <a:gd name="connsiteY451" fmla="*/ 1417796 h 1504950"/>
              <a:gd name="connsiteX452" fmla="*/ 4232434 w 6038850"/>
              <a:gd name="connsiteY452" fmla="*/ 1404461 h 1504950"/>
              <a:gd name="connsiteX453" fmla="*/ 4212431 w 6038850"/>
              <a:gd name="connsiteY453" fmla="*/ 1381601 h 1504950"/>
              <a:gd name="connsiteX454" fmla="*/ 4202906 w 6038850"/>
              <a:gd name="connsiteY454" fmla="*/ 1347311 h 1504950"/>
              <a:gd name="connsiteX455" fmla="*/ 4628674 w 6038850"/>
              <a:gd name="connsiteY455" fmla="*/ 1347311 h 1504950"/>
              <a:gd name="connsiteX456" fmla="*/ 4516279 w 6038850"/>
              <a:gd name="connsiteY456" fmla="*/ 1347311 h 1504950"/>
              <a:gd name="connsiteX457" fmla="*/ 4536281 w 6038850"/>
              <a:gd name="connsiteY457" fmla="*/ 1419701 h 1504950"/>
              <a:gd name="connsiteX458" fmla="*/ 4582001 w 6038850"/>
              <a:gd name="connsiteY458" fmla="*/ 1466374 h 1504950"/>
              <a:gd name="connsiteX459" fmla="*/ 4645819 w 6038850"/>
              <a:gd name="connsiteY459" fmla="*/ 1491139 h 1504950"/>
              <a:gd name="connsiteX460" fmla="*/ 4719162 w 6038850"/>
              <a:gd name="connsiteY460" fmla="*/ 1498759 h 1504950"/>
              <a:gd name="connsiteX461" fmla="*/ 4791551 w 6038850"/>
              <a:gd name="connsiteY461" fmla="*/ 1492091 h 1504950"/>
              <a:gd name="connsiteX462" fmla="*/ 4854416 w 6038850"/>
              <a:gd name="connsiteY462" fmla="*/ 1467326 h 1504950"/>
              <a:gd name="connsiteX463" fmla="*/ 4899184 w 6038850"/>
              <a:gd name="connsiteY463" fmla="*/ 1420654 h 1504950"/>
              <a:gd name="connsiteX464" fmla="*/ 4916329 w 6038850"/>
              <a:gd name="connsiteY464" fmla="*/ 1349216 h 1504950"/>
              <a:gd name="connsiteX465" fmla="*/ 4904899 w 6038850"/>
              <a:gd name="connsiteY465" fmla="*/ 1298734 h 1504950"/>
              <a:gd name="connsiteX466" fmla="*/ 4874419 w 6038850"/>
              <a:gd name="connsiteY466" fmla="*/ 1264444 h 1504950"/>
              <a:gd name="connsiteX467" fmla="*/ 4830604 w 6038850"/>
              <a:gd name="connsiteY467" fmla="*/ 1242536 h 1504950"/>
              <a:gd name="connsiteX468" fmla="*/ 4780122 w 6038850"/>
              <a:gd name="connsiteY468" fmla="*/ 1228249 h 1504950"/>
              <a:gd name="connsiteX469" fmla="*/ 4730591 w 6038850"/>
              <a:gd name="connsiteY469" fmla="*/ 1217771 h 1504950"/>
              <a:gd name="connsiteX470" fmla="*/ 4687729 w 6038850"/>
              <a:gd name="connsiteY470" fmla="*/ 1206341 h 1504950"/>
              <a:gd name="connsiteX471" fmla="*/ 4657249 w 6038850"/>
              <a:gd name="connsiteY471" fmla="*/ 1190149 h 1504950"/>
              <a:gd name="connsiteX472" fmla="*/ 4645819 w 6038850"/>
              <a:gd name="connsiteY472" fmla="*/ 1164431 h 1504950"/>
              <a:gd name="connsiteX473" fmla="*/ 4652487 w 6038850"/>
              <a:gd name="connsiteY473" fmla="*/ 1143476 h 1504950"/>
              <a:gd name="connsiteX474" fmla="*/ 4668679 w 6038850"/>
              <a:gd name="connsiteY474" fmla="*/ 1131094 h 1504950"/>
              <a:gd name="connsiteX475" fmla="*/ 4689634 w 6038850"/>
              <a:gd name="connsiteY475" fmla="*/ 1125379 h 1504950"/>
              <a:gd name="connsiteX476" fmla="*/ 4711541 w 6038850"/>
              <a:gd name="connsiteY476" fmla="*/ 1124426 h 1504950"/>
              <a:gd name="connsiteX477" fmla="*/ 4766787 w 6038850"/>
              <a:gd name="connsiteY477" fmla="*/ 1136809 h 1504950"/>
              <a:gd name="connsiteX478" fmla="*/ 4792504 w 6038850"/>
              <a:gd name="connsiteY478" fmla="*/ 1183481 h 1504950"/>
              <a:gd name="connsiteX479" fmla="*/ 4904899 w 6038850"/>
              <a:gd name="connsiteY479" fmla="*/ 1183481 h 1504950"/>
              <a:gd name="connsiteX480" fmla="*/ 4884896 w 6038850"/>
              <a:gd name="connsiteY480" fmla="*/ 1116806 h 1504950"/>
              <a:gd name="connsiteX481" fmla="*/ 4842034 w 6038850"/>
              <a:gd name="connsiteY481" fmla="*/ 1074896 h 1504950"/>
              <a:gd name="connsiteX482" fmla="*/ 4782979 w 6038850"/>
              <a:gd name="connsiteY482" fmla="*/ 1052036 h 1504950"/>
              <a:gd name="connsiteX483" fmla="*/ 4715351 w 6038850"/>
              <a:gd name="connsiteY483" fmla="*/ 1045369 h 1504950"/>
              <a:gd name="connsiteX484" fmla="*/ 4646772 w 6038850"/>
              <a:gd name="connsiteY484" fmla="*/ 1052036 h 1504950"/>
              <a:gd name="connsiteX485" fmla="*/ 4586764 w 6038850"/>
              <a:gd name="connsiteY485" fmla="*/ 1073944 h 1504950"/>
              <a:gd name="connsiteX486" fmla="*/ 4543901 w 6038850"/>
              <a:gd name="connsiteY486" fmla="*/ 1115854 h 1504950"/>
              <a:gd name="connsiteX487" fmla="*/ 4527709 w 6038850"/>
              <a:gd name="connsiteY487" fmla="*/ 1184434 h 1504950"/>
              <a:gd name="connsiteX488" fmla="*/ 4539139 w 6038850"/>
              <a:gd name="connsiteY488" fmla="*/ 1232059 h 1504950"/>
              <a:gd name="connsiteX489" fmla="*/ 4569619 w 6038850"/>
              <a:gd name="connsiteY489" fmla="*/ 1264444 h 1504950"/>
              <a:gd name="connsiteX490" fmla="*/ 4613434 w 6038850"/>
              <a:gd name="connsiteY490" fmla="*/ 1285399 h 1504950"/>
              <a:gd name="connsiteX491" fmla="*/ 4663916 w 6038850"/>
              <a:gd name="connsiteY491" fmla="*/ 1298734 h 1504950"/>
              <a:gd name="connsiteX492" fmla="*/ 4762976 w 6038850"/>
              <a:gd name="connsiteY492" fmla="*/ 1325404 h 1504950"/>
              <a:gd name="connsiteX493" fmla="*/ 4798219 w 6038850"/>
              <a:gd name="connsiteY493" fmla="*/ 1365409 h 1504950"/>
              <a:gd name="connsiteX494" fmla="*/ 4790599 w 6038850"/>
              <a:gd name="connsiteY494" fmla="*/ 1392079 h 1504950"/>
              <a:gd name="connsiteX495" fmla="*/ 4771549 w 6038850"/>
              <a:gd name="connsiteY495" fmla="*/ 1409224 h 1504950"/>
              <a:gd name="connsiteX496" fmla="*/ 4746784 w 6038850"/>
              <a:gd name="connsiteY496" fmla="*/ 1418749 h 1504950"/>
              <a:gd name="connsiteX497" fmla="*/ 4720114 w 6038850"/>
              <a:gd name="connsiteY497" fmla="*/ 1421606 h 1504950"/>
              <a:gd name="connsiteX498" fmla="*/ 4686776 w 6038850"/>
              <a:gd name="connsiteY498" fmla="*/ 1417796 h 1504950"/>
              <a:gd name="connsiteX499" fmla="*/ 4658201 w 6038850"/>
              <a:gd name="connsiteY499" fmla="*/ 1404461 h 1504950"/>
              <a:gd name="connsiteX500" fmla="*/ 4638199 w 6038850"/>
              <a:gd name="connsiteY500" fmla="*/ 1381601 h 1504950"/>
              <a:gd name="connsiteX501" fmla="*/ 4628674 w 6038850"/>
              <a:gd name="connsiteY501" fmla="*/ 1347311 h 1504950"/>
              <a:gd name="connsiteX502" fmla="*/ 5083017 w 6038850"/>
              <a:gd name="connsiteY502" fmla="*/ 989171 h 1504950"/>
              <a:gd name="connsiteX503" fmla="*/ 5083017 w 6038850"/>
              <a:gd name="connsiteY503" fmla="*/ 892016 h 1504950"/>
              <a:gd name="connsiteX504" fmla="*/ 4964906 w 6038850"/>
              <a:gd name="connsiteY504" fmla="*/ 892016 h 1504950"/>
              <a:gd name="connsiteX505" fmla="*/ 4964906 w 6038850"/>
              <a:gd name="connsiteY505" fmla="*/ 989171 h 1504950"/>
              <a:gd name="connsiteX506" fmla="*/ 5083017 w 6038850"/>
              <a:gd name="connsiteY506" fmla="*/ 989171 h 1504950"/>
              <a:gd name="connsiteX507" fmla="*/ 4964906 w 6038850"/>
              <a:gd name="connsiteY507" fmla="*/ 1055846 h 1504950"/>
              <a:gd name="connsiteX508" fmla="*/ 4964906 w 6038850"/>
              <a:gd name="connsiteY508" fmla="*/ 1487329 h 1504950"/>
              <a:gd name="connsiteX509" fmla="*/ 5083017 w 6038850"/>
              <a:gd name="connsiteY509" fmla="*/ 1487329 h 1504950"/>
              <a:gd name="connsiteX510" fmla="*/ 5083017 w 6038850"/>
              <a:gd name="connsiteY510" fmla="*/ 1055846 h 1504950"/>
              <a:gd name="connsiteX511" fmla="*/ 4964906 w 6038850"/>
              <a:gd name="connsiteY511" fmla="*/ 1055846 h 1504950"/>
              <a:gd name="connsiteX512" fmla="*/ 5134451 w 6038850"/>
              <a:gd name="connsiteY512" fmla="*/ 1272064 h 1504950"/>
              <a:gd name="connsiteX513" fmla="*/ 5150644 w 6038850"/>
              <a:gd name="connsiteY513" fmla="*/ 1365409 h 1504950"/>
              <a:gd name="connsiteX514" fmla="*/ 5195412 w 6038850"/>
              <a:gd name="connsiteY514" fmla="*/ 1436846 h 1504950"/>
              <a:gd name="connsiteX515" fmla="*/ 5265896 w 6038850"/>
              <a:gd name="connsiteY515" fmla="*/ 1482566 h 1504950"/>
              <a:gd name="connsiteX516" fmla="*/ 5357337 w 6038850"/>
              <a:gd name="connsiteY516" fmla="*/ 1498759 h 1504950"/>
              <a:gd name="connsiteX517" fmla="*/ 5449729 w 6038850"/>
              <a:gd name="connsiteY517" fmla="*/ 1482566 h 1504950"/>
              <a:gd name="connsiteX518" fmla="*/ 5520214 w 6038850"/>
              <a:gd name="connsiteY518" fmla="*/ 1436846 h 1504950"/>
              <a:gd name="connsiteX519" fmla="*/ 5564981 w 6038850"/>
              <a:gd name="connsiteY519" fmla="*/ 1365409 h 1504950"/>
              <a:gd name="connsiteX520" fmla="*/ 5581174 w 6038850"/>
              <a:gd name="connsiteY520" fmla="*/ 1272064 h 1504950"/>
              <a:gd name="connsiteX521" fmla="*/ 5564981 w 6038850"/>
              <a:gd name="connsiteY521" fmla="*/ 1178719 h 1504950"/>
              <a:gd name="connsiteX522" fmla="*/ 5520214 w 6038850"/>
              <a:gd name="connsiteY522" fmla="*/ 1107281 h 1504950"/>
              <a:gd name="connsiteX523" fmla="*/ 5449729 w 6038850"/>
              <a:gd name="connsiteY523" fmla="*/ 1061561 h 1504950"/>
              <a:gd name="connsiteX524" fmla="*/ 5357337 w 6038850"/>
              <a:gd name="connsiteY524" fmla="*/ 1045369 h 1504950"/>
              <a:gd name="connsiteX525" fmla="*/ 5265896 w 6038850"/>
              <a:gd name="connsiteY525" fmla="*/ 1061561 h 1504950"/>
              <a:gd name="connsiteX526" fmla="*/ 5195412 w 6038850"/>
              <a:gd name="connsiteY526" fmla="*/ 1107281 h 1504950"/>
              <a:gd name="connsiteX527" fmla="*/ 5150644 w 6038850"/>
              <a:gd name="connsiteY527" fmla="*/ 1178719 h 1504950"/>
              <a:gd name="connsiteX528" fmla="*/ 5134451 w 6038850"/>
              <a:gd name="connsiteY528" fmla="*/ 1272064 h 1504950"/>
              <a:gd name="connsiteX529" fmla="*/ 5252562 w 6038850"/>
              <a:gd name="connsiteY529" fmla="*/ 1272064 h 1504950"/>
              <a:gd name="connsiteX530" fmla="*/ 5257324 w 6038850"/>
              <a:gd name="connsiteY530" fmla="*/ 1221581 h 1504950"/>
              <a:gd name="connsiteX531" fmla="*/ 5274469 w 6038850"/>
              <a:gd name="connsiteY531" fmla="*/ 1177766 h 1504950"/>
              <a:gd name="connsiteX532" fmla="*/ 5306854 w 6038850"/>
              <a:gd name="connsiteY532" fmla="*/ 1146334 h 1504950"/>
              <a:gd name="connsiteX533" fmla="*/ 5357337 w 6038850"/>
              <a:gd name="connsiteY533" fmla="*/ 1133951 h 1504950"/>
              <a:gd name="connsiteX534" fmla="*/ 5407819 w 6038850"/>
              <a:gd name="connsiteY534" fmla="*/ 1146334 h 1504950"/>
              <a:gd name="connsiteX535" fmla="*/ 5440204 w 6038850"/>
              <a:gd name="connsiteY535" fmla="*/ 1177766 h 1504950"/>
              <a:gd name="connsiteX536" fmla="*/ 5457349 w 6038850"/>
              <a:gd name="connsiteY536" fmla="*/ 1221581 h 1504950"/>
              <a:gd name="connsiteX537" fmla="*/ 5462112 w 6038850"/>
              <a:gd name="connsiteY537" fmla="*/ 1272064 h 1504950"/>
              <a:gd name="connsiteX538" fmla="*/ 5457349 w 6038850"/>
              <a:gd name="connsiteY538" fmla="*/ 1322546 h 1504950"/>
              <a:gd name="connsiteX539" fmla="*/ 5440204 w 6038850"/>
              <a:gd name="connsiteY539" fmla="*/ 1366361 h 1504950"/>
              <a:gd name="connsiteX540" fmla="*/ 5407819 w 6038850"/>
              <a:gd name="connsiteY540" fmla="*/ 1397794 h 1504950"/>
              <a:gd name="connsiteX541" fmla="*/ 5357337 w 6038850"/>
              <a:gd name="connsiteY541" fmla="*/ 1409224 h 1504950"/>
              <a:gd name="connsiteX542" fmla="*/ 5306854 w 6038850"/>
              <a:gd name="connsiteY542" fmla="*/ 1397794 h 1504950"/>
              <a:gd name="connsiteX543" fmla="*/ 5274469 w 6038850"/>
              <a:gd name="connsiteY543" fmla="*/ 1366361 h 1504950"/>
              <a:gd name="connsiteX544" fmla="*/ 5257324 w 6038850"/>
              <a:gd name="connsiteY544" fmla="*/ 1322546 h 1504950"/>
              <a:gd name="connsiteX545" fmla="*/ 5252562 w 6038850"/>
              <a:gd name="connsiteY545" fmla="*/ 1272064 h 1504950"/>
              <a:gd name="connsiteX546" fmla="*/ 5628799 w 6038850"/>
              <a:gd name="connsiteY546" fmla="*/ 1055846 h 1504950"/>
              <a:gd name="connsiteX547" fmla="*/ 5628799 w 6038850"/>
              <a:gd name="connsiteY547" fmla="*/ 1487329 h 1504950"/>
              <a:gd name="connsiteX548" fmla="*/ 5746909 w 6038850"/>
              <a:gd name="connsiteY548" fmla="*/ 1487329 h 1504950"/>
              <a:gd name="connsiteX549" fmla="*/ 5746909 w 6038850"/>
              <a:gd name="connsiteY549" fmla="*/ 1261586 h 1504950"/>
              <a:gd name="connsiteX550" fmla="*/ 5768817 w 6038850"/>
              <a:gd name="connsiteY550" fmla="*/ 1167289 h 1504950"/>
              <a:gd name="connsiteX551" fmla="*/ 5839301 w 6038850"/>
              <a:gd name="connsiteY551" fmla="*/ 1138714 h 1504950"/>
              <a:gd name="connsiteX552" fmla="*/ 5898356 w 6038850"/>
              <a:gd name="connsiteY552" fmla="*/ 1165384 h 1504950"/>
              <a:gd name="connsiteX553" fmla="*/ 5915501 w 6038850"/>
              <a:gd name="connsiteY553" fmla="*/ 1245394 h 1504950"/>
              <a:gd name="connsiteX554" fmla="*/ 5915501 w 6038850"/>
              <a:gd name="connsiteY554" fmla="*/ 1489234 h 1504950"/>
              <a:gd name="connsiteX555" fmla="*/ 6033612 w 6038850"/>
              <a:gd name="connsiteY555" fmla="*/ 1489234 h 1504950"/>
              <a:gd name="connsiteX556" fmla="*/ 6033612 w 6038850"/>
              <a:gd name="connsiteY556" fmla="*/ 1224439 h 1504950"/>
              <a:gd name="connsiteX557" fmla="*/ 6026944 w 6038850"/>
              <a:gd name="connsiteY557" fmla="*/ 1151096 h 1504950"/>
              <a:gd name="connsiteX558" fmla="*/ 6002179 w 6038850"/>
              <a:gd name="connsiteY558" fmla="*/ 1094899 h 1504950"/>
              <a:gd name="connsiteX559" fmla="*/ 5954554 w 6038850"/>
              <a:gd name="connsiteY559" fmla="*/ 1058704 h 1504950"/>
              <a:gd name="connsiteX560" fmla="*/ 5876449 w 6038850"/>
              <a:gd name="connsiteY560" fmla="*/ 1045369 h 1504950"/>
              <a:gd name="connsiteX561" fmla="*/ 5803106 w 6038850"/>
              <a:gd name="connsiteY561" fmla="*/ 1062514 h 1504950"/>
              <a:gd name="connsiteX562" fmla="*/ 5745004 w 6038850"/>
              <a:gd name="connsiteY562" fmla="*/ 1116806 h 1504950"/>
              <a:gd name="connsiteX563" fmla="*/ 5741194 w 6038850"/>
              <a:gd name="connsiteY563" fmla="*/ 1116806 h 1504950"/>
              <a:gd name="connsiteX564" fmla="*/ 5741194 w 6038850"/>
              <a:gd name="connsiteY564" fmla="*/ 1056799 h 1504950"/>
              <a:gd name="connsiteX565" fmla="*/ 5628799 w 6038850"/>
              <a:gd name="connsiteY565" fmla="*/ 1056799 h 150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Lst>
            <a:rect l="l" t="t" r="r" b="b"/>
            <a:pathLst>
              <a:path w="6038850" h="1504950">
                <a:moveTo>
                  <a:pt x="7144" y="7144"/>
                </a:moveTo>
                <a:lnTo>
                  <a:pt x="754856" y="754856"/>
                </a:lnTo>
                <a:lnTo>
                  <a:pt x="7144" y="1501616"/>
                </a:lnTo>
                <a:lnTo>
                  <a:pt x="7144" y="7144"/>
                </a:lnTo>
                <a:close/>
                <a:moveTo>
                  <a:pt x="1050131" y="16669"/>
                </a:moveTo>
                <a:lnTo>
                  <a:pt x="1050131" y="611981"/>
                </a:lnTo>
                <a:lnTo>
                  <a:pt x="1501616" y="611981"/>
                </a:lnTo>
                <a:lnTo>
                  <a:pt x="1501616" y="501491"/>
                </a:lnTo>
                <a:lnTo>
                  <a:pt x="1180624" y="501491"/>
                </a:lnTo>
                <a:lnTo>
                  <a:pt x="1180624" y="355759"/>
                </a:lnTo>
                <a:lnTo>
                  <a:pt x="1469231" y="355759"/>
                </a:lnTo>
                <a:lnTo>
                  <a:pt x="1469231" y="253841"/>
                </a:lnTo>
                <a:lnTo>
                  <a:pt x="1180624" y="253841"/>
                </a:lnTo>
                <a:lnTo>
                  <a:pt x="1180624" y="126206"/>
                </a:lnTo>
                <a:lnTo>
                  <a:pt x="1494949" y="126206"/>
                </a:lnTo>
                <a:lnTo>
                  <a:pt x="1494949" y="16669"/>
                </a:lnTo>
                <a:lnTo>
                  <a:pt x="1050131" y="16669"/>
                </a:lnTo>
                <a:close/>
                <a:moveTo>
                  <a:pt x="1556861" y="16669"/>
                </a:moveTo>
                <a:lnTo>
                  <a:pt x="1556861" y="611981"/>
                </a:lnTo>
                <a:lnTo>
                  <a:pt x="1674971" y="611981"/>
                </a:lnTo>
                <a:lnTo>
                  <a:pt x="1674971" y="16669"/>
                </a:lnTo>
                <a:lnTo>
                  <a:pt x="1556861" y="16669"/>
                </a:lnTo>
                <a:close/>
                <a:moveTo>
                  <a:pt x="1841659" y="425291"/>
                </a:moveTo>
                <a:lnTo>
                  <a:pt x="2152174" y="425291"/>
                </a:lnTo>
                <a:cubicBezTo>
                  <a:pt x="2154079" y="391954"/>
                  <a:pt x="2151221" y="359569"/>
                  <a:pt x="2143601" y="329089"/>
                </a:cubicBezTo>
                <a:cubicBezTo>
                  <a:pt x="2135981" y="298609"/>
                  <a:pt x="2123599" y="270986"/>
                  <a:pt x="2105501" y="247174"/>
                </a:cubicBezTo>
                <a:cubicBezTo>
                  <a:pt x="2088356" y="223361"/>
                  <a:pt x="2065496" y="204311"/>
                  <a:pt x="2038826" y="190024"/>
                </a:cubicBezTo>
                <a:cubicBezTo>
                  <a:pt x="2011204" y="175736"/>
                  <a:pt x="1979771" y="169069"/>
                  <a:pt x="1942624" y="169069"/>
                </a:cubicBezTo>
                <a:cubicBezTo>
                  <a:pt x="1910239" y="169069"/>
                  <a:pt x="1879759" y="174784"/>
                  <a:pt x="1853089" y="186214"/>
                </a:cubicBezTo>
                <a:cubicBezTo>
                  <a:pt x="1826419" y="197644"/>
                  <a:pt x="1802606" y="213836"/>
                  <a:pt x="1783556" y="233839"/>
                </a:cubicBezTo>
                <a:cubicBezTo>
                  <a:pt x="1764506" y="253841"/>
                  <a:pt x="1749266" y="278606"/>
                  <a:pt x="1738789" y="306229"/>
                </a:cubicBezTo>
                <a:cubicBezTo>
                  <a:pt x="1728311" y="333851"/>
                  <a:pt x="1722596" y="364331"/>
                  <a:pt x="1722596" y="396716"/>
                </a:cubicBezTo>
                <a:cubicBezTo>
                  <a:pt x="1722596" y="430054"/>
                  <a:pt x="1727359" y="460534"/>
                  <a:pt x="1737836" y="488156"/>
                </a:cubicBezTo>
                <a:cubicBezTo>
                  <a:pt x="1748314" y="515779"/>
                  <a:pt x="1762601" y="539591"/>
                  <a:pt x="1781651" y="559594"/>
                </a:cubicBezTo>
                <a:cubicBezTo>
                  <a:pt x="1800701" y="579596"/>
                  <a:pt x="1823561" y="594836"/>
                  <a:pt x="1851184" y="606266"/>
                </a:cubicBezTo>
                <a:cubicBezTo>
                  <a:pt x="1878806" y="616744"/>
                  <a:pt x="1909286" y="622459"/>
                  <a:pt x="1942624" y="622459"/>
                </a:cubicBezTo>
                <a:cubicBezTo>
                  <a:pt x="1991201" y="622459"/>
                  <a:pt x="2033111" y="611029"/>
                  <a:pt x="2067401" y="589121"/>
                </a:cubicBezTo>
                <a:cubicBezTo>
                  <a:pt x="2101691" y="567214"/>
                  <a:pt x="2127409" y="530066"/>
                  <a:pt x="2144554" y="478631"/>
                </a:cubicBezTo>
                <a:lnTo>
                  <a:pt x="2040731" y="478631"/>
                </a:lnTo>
                <a:cubicBezTo>
                  <a:pt x="2036921" y="491966"/>
                  <a:pt x="2026444" y="504349"/>
                  <a:pt x="2009299" y="516731"/>
                </a:cubicBezTo>
                <a:cubicBezTo>
                  <a:pt x="1992154" y="529114"/>
                  <a:pt x="1971199" y="534829"/>
                  <a:pt x="1947386" y="534829"/>
                </a:cubicBezTo>
                <a:cubicBezTo>
                  <a:pt x="1914049" y="534829"/>
                  <a:pt x="1888331" y="526256"/>
                  <a:pt x="1870234" y="509111"/>
                </a:cubicBezTo>
                <a:cubicBezTo>
                  <a:pt x="1853089" y="491014"/>
                  <a:pt x="1843564" y="463391"/>
                  <a:pt x="1841659" y="425291"/>
                </a:cubicBezTo>
                <a:close/>
                <a:moveTo>
                  <a:pt x="2034064" y="350044"/>
                </a:moveTo>
                <a:lnTo>
                  <a:pt x="1841659" y="350044"/>
                </a:lnTo>
                <a:cubicBezTo>
                  <a:pt x="1842611" y="341471"/>
                  <a:pt x="1843564" y="331946"/>
                  <a:pt x="1847374" y="321469"/>
                </a:cubicBezTo>
                <a:cubicBezTo>
                  <a:pt x="1850231" y="310991"/>
                  <a:pt x="1855946" y="300514"/>
                  <a:pt x="1863566" y="290989"/>
                </a:cubicBezTo>
                <a:cubicBezTo>
                  <a:pt x="1871186" y="281464"/>
                  <a:pt x="1880711" y="273844"/>
                  <a:pt x="1894046" y="267176"/>
                </a:cubicBezTo>
                <a:cubicBezTo>
                  <a:pt x="1907381" y="260509"/>
                  <a:pt x="1922621" y="257651"/>
                  <a:pt x="1940719" y="257651"/>
                </a:cubicBezTo>
                <a:cubicBezTo>
                  <a:pt x="1969294" y="257651"/>
                  <a:pt x="1991201" y="265271"/>
                  <a:pt x="2005489" y="281464"/>
                </a:cubicBezTo>
                <a:cubicBezTo>
                  <a:pt x="2018824" y="296704"/>
                  <a:pt x="2028349" y="319564"/>
                  <a:pt x="2034064" y="350044"/>
                </a:cubicBezTo>
                <a:close/>
                <a:moveTo>
                  <a:pt x="2490311" y="331946"/>
                </a:moveTo>
                <a:lnTo>
                  <a:pt x="2606516" y="331946"/>
                </a:lnTo>
                <a:cubicBezTo>
                  <a:pt x="2604611" y="304324"/>
                  <a:pt x="2597944" y="280511"/>
                  <a:pt x="2586514" y="259556"/>
                </a:cubicBezTo>
                <a:cubicBezTo>
                  <a:pt x="2575084" y="239554"/>
                  <a:pt x="2559844" y="222409"/>
                  <a:pt x="2540794" y="209074"/>
                </a:cubicBezTo>
                <a:cubicBezTo>
                  <a:pt x="2521744" y="195739"/>
                  <a:pt x="2500789" y="185261"/>
                  <a:pt x="2476976" y="178594"/>
                </a:cubicBezTo>
                <a:cubicBezTo>
                  <a:pt x="2453164" y="171926"/>
                  <a:pt x="2428399" y="169069"/>
                  <a:pt x="2403634" y="169069"/>
                </a:cubicBezTo>
                <a:cubicBezTo>
                  <a:pt x="2368391" y="169069"/>
                  <a:pt x="2337911" y="174784"/>
                  <a:pt x="2310289" y="186214"/>
                </a:cubicBezTo>
                <a:cubicBezTo>
                  <a:pt x="2282666" y="197644"/>
                  <a:pt x="2259806" y="213836"/>
                  <a:pt x="2240756" y="234791"/>
                </a:cubicBezTo>
                <a:cubicBezTo>
                  <a:pt x="2221706" y="255746"/>
                  <a:pt x="2207419" y="280511"/>
                  <a:pt x="2197894" y="309086"/>
                </a:cubicBezTo>
                <a:cubicBezTo>
                  <a:pt x="2188369" y="337661"/>
                  <a:pt x="2183606" y="369094"/>
                  <a:pt x="2183606" y="402431"/>
                </a:cubicBezTo>
                <a:cubicBezTo>
                  <a:pt x="2183606" y="434816"/>
                  <a:pt x="2189321" y="464344"/>
                  <a:pt x="2199799" y="491014"/>
                </a:cubicBezTo>
                <a:cubicBezTo>
                  <a:pt x="2210276" y="517684"/>
                  <a:pt x="2225516" y="541496"/>
                  <a:pt x="2243614" y="560546"/>
                </a:cubicBezTo>
                <a:cubicBezTo>
                  <a:pt x="2262664" y="579596"/>
                  <a:pt x="2285524" y="594836"/>
                  <a:pt x="2312194" y="606266"/>
                </a:cubicBezTo>
                <a:cubicBezTo>
                  <a:pt x="2338864" y="616744"/>
                  <a:pt x="2368391" y="622459"/>
                  <a:pt x="2400776" y="622459"/>
                </a:cubicBezTo>
                <a:cubicBezTo>
                  <a:pt x="2457926" y="622459"/>
                  <a:pt x="2504599" y="607219"/>
                  <a:pt x="2541746" y="577691"/>
                </a:cubicBezTo>
                <a:cubicBezTo>
                  <a:pt x="2578894" y="547211"/>
                  <a:pt x="2600801" y="504349"/>
                  <a:pt x="2608421" y="447199"/>
                </a:cubicBezTo>
                <a:lnTo>
                  <a:pt x="2494121" y="447199"/>
                </a:lnTo>
                <a:cubicBezTo>
                  <a:pt x="2490311" y="473869"/>
                  <a:pt x="2480786" y="494824"/>
                  <a:pt x="2465546" y="511016"/>
                </a:cubicBezTo>
                <a:cubicBezTo>
                  <a:pt x="2450306" y="527209"/>
                  <a:pt x="2428399" y="534829"/>
                  <a:pt x="2399824" y="534829"/>
                </a:cubicBezTo>
                <a:cubicBezTo>
                  <a:pt x="2381726" y="534829"/>
                  <a:pt x="2365534" y="531019"/>
                  <a:pt x="2353151" y="522446"/>
                </a:cubicBezTo>
                <a:cubicBezTo>
                  <a:pt x="2340769" y="513874"/>
                  <a:pt x="2330291" y="503396"/>
                  <a:pt x="2322671" y="490061"/>
                </a:cubicBezTo>
                <a:cubicBezTo>
                  <a:pt x="2315051" y="476726"/>
                  <a:pt x="2309336" y="462439"/>
                  <a:pt x="2306479" y="446246"/>
                </a:cubicBezTo>
                <a:cubicBezTo>
                  <a:pt x="2302669" y="430054"/>
                  <a:pt x="2301716" y="413861"/>
                  <a:pt x="2301716" y="398621"/>
                </a:cubicBezTo>
                <a:cubicBezTo>
                  <a:pt x="2301716" y="382429"/>
                  <a:pt x="2303621" y="366236"/>
                  <a:pt x="2306479" y="350044"/>
                </a:cubicBezTo>
                <a:cubicBezTo>
                  <a:pt x="2310289" y="333851"/>
                  <a:pt x="2315051" y="318611"/>
                  <a:pt x="2323624" y="305276"/>
                </a:cubicBezTo>
                <a:cubicBezTo>
                  <a:pt x="2331244" y="291941"/>
                  <a:pt x="2341721" y="280511"/>
                  <a:pt x="2355056" y="271939"/>
                </a:cubicBezTo>
                <a:cubicBezTo>
                  <a:pt x="2367439" y="263366"/>
                  <a:pt x="2383631" y="258604"/>
                  <a:pt x="2402681" y="258604"/>
                </a:cubicBezTo>
                <a:cubicBezTo>
                  <a:pt x="2453164" y="258604"/>
                  <a:pt x="2481739" y="283369"/>
                  <a:pt x="2490311" y="331946"/>
                </a:cubicBezTo>
                <a:close/>
                <a:moveTo>
                  <a:pt x="2805589" y="180499"/>
                </a:moveTo>
                <a:lnTo>
                  <a:pt x="2805589" y="51911"/>
                </a:lnTo>
                <a:lnTo>
                  <a:pt x="2687479" y="51911"/>
                </a:lnTo>
                <a:lnTo>
                  <a:pt x="2687479" y="181451"/>
                </a:lnTo>
                <a:lnTo>
                  <a:pt x="2616041" y="181451"/>
                </a:lnTo>
                <a:lnTo>
                  <a:pt x="2616041" y="260509"/>
                </a:lnTo>
                <a:lnTo>
                  <a:pt x="2687479" y="260509"/>
                </a:lnTo>
                <a:lnTo>
                  <a:pt x="2687479" y="514826"/>
                </a:lnTo>
                <a:cubicBezTo>
                  <a:pt x="2687479" y="536734"/>
                  <a:pt x="2691289" y="553879"/>
                  <a:pt x="2697956" y="567214"/>
                </a:cubicBezTo>
                <a:cubicBezTo>
                  <a:pt x="2705576" y="580549"/>
                  <a:pt x="2715101" y="591026"/>
                  <a:pt x="2727484" y="597694"/>
                </a:cubicBezTo>
                <a:cubicBezTo>
                  <a:pt x="2739866" y="605314"/>
                  <a:pt x="2754154" y="610076"/>
                  <a:pt x="2771299" y="611981"/>
                </a:cubicBezTo>
                <a:cubicBezTo>
                  <a:pt x="2787491" y="614839"/>
                  <a:pt x="2804636" y="615791"/>
                  <a:pt x="2823686" y="615791"/>
                </a:cubicBezTo>
                <a:cubicBezTo>
                  <a:pt x="2835116" y="615791"/>
                  <a:pt x="2847499" y="615791"/>
                  <a:pt x="2859881" y="614839"/>
                </a:cubicBezTo>
                <a:cubicBezTo>
                  <a:pt x="2872264" y="613886"/>
                  <a:pt x="2883694" y="612934"/>
                  <a:pt x="2893219" y="611029"/>
                </a:cubicBezTo>
                <a:lnTo>
                  <a:pt x="2893219" y="519589"/>
                </a:lnTo>
                <a:cubicBezTo>
                  <a:pt x="2887504" y="520541"/>
                  <a:pt x="2881789" y="521494"/>
                  <a:pt x="2876074" y="522446"/>
                </a:cubicBezTo>
                <a:cubicBezTo>
                  <a:pt x="2870359" y="523399"/>
                  <a:pt x="2863691" y="523399"/>
                  <a:pt x="2857024" y="523399"/>
                </a:cubicBezTo>
                <a:cubicBezTo>
                  <a:pt x="2837021" y="523399"/>
                  <a:pt x="2823686" y="520541"/>
                  <a:pt x="2817019" y="513874"/>
                </a:cubicBezTo>
                <a:cubicBezTo>
                  <a:pt x="2810351" y="507206"/>
                  <a:pt x="2806541" y="493871"/>
                  <a:pt x="2806541" y="473869"/>
                </a:cubicBezTo>
                <a:lnTo>
                  <a:pt x="2806541" y="259556"/>
                </a:lnTo>
                <a:lnTo>
                  <a:pt x="2893219" y="259556"/>
                </a:lnTo>
                <a:lnTo>
                  <a:pt x="2893219" y="180499"/>
                </a:lnTo>
                <a:lnTo>
                  <a:pt x="2805589" y="180499"/>
                </a:lnTo>
                <a:close/>
                <a:moveTo>
                  <a:pt x="2930366" y="180499"/>
                </a:moveTo>
                <a:lnTo>
                  <a:pt x="2930366" y="611981"/>
                </a:lnTo>
                <a:lnTo>
                  <a:pt x="3048476" y="611981"/>
                </a:lnTo>
                <a:lnTo>
                  <a:pt x="3048476" y="417671"/>
                </a:lnTo>
                <a:cubicBezTo>
                  <a:pt x="3048476" y="398621"/>
                  <a:pt x="3050381" y="380524"/>
                  <a:pt x="3054191" y="363379"/>
                </a:cubicBezTo>
                <a:cubicBezTo>
                  <a:pt x="3058001" y="346234"/>
                  <a:pt x="3064669" y="331946"/>
                  <a:pt x="3074194" y="319564"/>
                </a:cubicBezTo>
                <a:cubicBezTo>
                  <a:pt x="3083719" y="307181"/>
                  <a:pt x="3095149" y="297656"/>
                  <a:pt x="3110389" y="290036"/>
                </a:cubicBezTo>
                <a:cubicBezTo>
                  <a:pt x="3125629" y="282416"/>
                  <a:pt x="3143726" y="279559"/>
                  <a:pt x="3165634" y="279559"/>
                </a:cubicBezTo>
                <a:cubicBezTo>
                  <a:pt x="3173254" y="279559"/>
                  <a:pt x="3179921" y="279559"/>
                  <a:pt x="3188494" y="280511"/>
                </a:cubicBezTo>
                <a:cubicBezTo>
                  <a:pt x="3196114" y="281464"/>
                  <a:pt x="3202781" y="282416"/>
                  <a:pt x="3208496" y="283369"/>
                </a:cubicBezTo>
                <a:lnTo>
                  <a:pt x="3208496" y="172879"/>
                </a:lnTo>
                <a:cubicBezTo>
                  <a:pt x="3198971" y="170021"/>
                  <a:pt x="3190399" y="169069"/>
                  <a:pt x="3182779" y="169069"/>
                </a:cubicBezTo>
                <a:cubicBezTo>
                  <a:pt x="3167539" y="169069"/>
                  <a:pt x="3153251" y="170974"/>
                  <a:pt x="3138964" y="175736"/>
                </a:cubicBezTo>
                <a:cubicBezTo>
                  <a:pt x="3124676" y="180499"/>
                  <a:pt x="3112294" y="186214"/>
                  <a:pt x="3099911" y="194786"/>
                </a:cubicBezTo>
                <a:cubicBezTo>
                  <a:pt x="3087529" y="202406"/>
                  <a:pt x="3077051" y="212884"/>
                  <a:pt x="3067526" y="224314"/>
                </a:cubicBezTo>
                <a:cubicBezTo>
                  <a:pt x="3058001" y="235744"/>
                  <a:pt x="3050381" y="248126"/>
                  <a:pt x="3044666" y="261461"/>
                </a:cubicBezTo>
                <a:lnTo>
                  <a:pt x="3042761" y="261461"/>
                </a:lnTo>
                <a:lnTo>
                  <a:pt x="3042761" y="181451"/>
                </a:lnTo>
                <a:lnTo>
                  <a:pt x="2930366" y="181451"/>
                </a:lnTo>
                <a:close/>
                <a:moveTo>
                  <a:pt x="3353276" y="113824"/>
                </a:moveTo>
                <a:lnTo>
                  <a:pt x="3353276" y="16669"/>
                </a:lnTo>
                <a:lnTo>
                  <a:pt x="3235166" y="16669"/>
                </a:lnTo>
                <a:lnTo>
                  <a:pt x="3235166" y="113824"/>
                </a:lnTo>
                <a:lnTo>
                  <a:pt x="3353276" y="113824"/>
                </a:lnTo>
                <a:close/>
                <a:moveTo>
                  <a:pt x="3235166" y="180499"/>
                </a:moveTo>
                <a:lnTo>
                  <a:pt x="3235166" y="611981"/>
                </a:lnTo>
                <a:lnTo>
                  <a:pt x="3353276" y="611981"/>
                </a:lnTo>
                <a:lnTo>
                  <a:pt x="3353276" y="180499"/>
                </a:lnTo>
                <a:lnTo>
                  <a:pt x="3235166" y="180499"/>
                </a:lnTo>
                <a:close/>
                <a:moveTo>
                  <a:pt x="3711416" y="331946"/>
                </a:moveTo>
                <a:lnTo>
                  <a:pt x="3826669" y="331946"/>
                </a:lnTo>
                <a:cubicBezTo>
                  <a:pt x="3824764" y="304324"/>
                  <a:pt x="3818096" y="280511"/>
                  <a:pt x="3806666" y="259556"/>
                </a:cubicBezTo>
                <a:cubicBezTo>
                  <a:pt x="3795236" y="239554"/>
                  <a:pt x="3779996" y="222409"/>
                  <a:pt x="3760946" y="209074"/>
                </a:cubicBezTo>
                <a:cubicBezTo>
                  <a:pt x="3741896" y="195739"/>
                  <a:pt x="3720941" y="185261"/>
                  <a:pt x="3697129" y="178594"/>
                </a:cubicBezTo>
                <a:cubicBezTo>
                  <a:pt x="3673316" y="171926"/>
                  <a:pt x="3648551" y="169069"/>
                  <a:pt x="3623786" y="169069"/>
                </a:cubicBezTo>
                <a:cubicBezTo>
                  <a:pt x="3588544" y="169069"/>
                  <a:pt x="3558064" y="174784"/>
                  <a:pt x="3530441" y="186214"/>
                </a:cubicBezTo>
                <a:cubicBezTo>
                  <a:pt x="3502819" y="197644"/>
                  <a:pt x="3479959" y="213836"/>
                  <a:pt x="3460909" y="234791"/>
                </a:cubicBezTo>
                <a:cubicBezTo>
                  <a:pt x="3441859" y="255746"/>
                  <a:pt x="3427571" y="280511"/>
                  <a:pt x="3418046" y="309086"/>
                </a:cubicBezTo>
                <a:cubicBezTo>
                  <a:pt x="3408521" y="337661"/>
                  <a:pt x="3403759" y="369094"/>
                  <a:pt x="3403759" y="402431"/>
                </a:cubicBezTo>
                <a:cubicBezTo>
                  <a:pt x="3403759" y="434816"/>
                  <a:pt x="3409474" y="464344"/>
                  <a:pt x="3419951" y="491014"/>
                </a:cubicBezTo>
                <a:cubicBezTo>
                  <a:pt x="3430429" y="517684"/>
                  <a:pt x="3445669" y="541496"/>
                  <a:pt x="3463766" y="560546"/>
                </a:cubicBezTo>
                <a:cubicBezTo>
                  <a:pt x="3482816" y="579596"/>
                  <a:pt x="3505676" y="594836"/>
                  <a:pt x="3532346" y="606266"/>
                </a:cubicBezTo>
                <a:cubicBezTo>
                  <a:pt x="3559016" y="616744"/>
                  <a:pt x="3588544" y="622459"/>
                  <a:pt x="3620929" y="622459"/>
                </a:cubicBezTo>
                <a:cubicBezTo>
                  <a:pt x="3678079" y="622459"/>
                  <a:pt x="3724751" y="607219"/>
                  <a:pt x="3761899" y="577691"/>
                </a:cubicBezTo>
                <a:cubicBezTo>
                  <a:pt x="3799046" y="547211"/>
                  <a:pt x="3820954" y="504349"/>
                  <a:pt x="3828574" y="447199"/>
                </a:cubicBezTo>
                <a:lnTo>
                  <a:pt x="3714274" y="447199"/>
                </a:lnTo>
                <a:cubicBezTo>
                  <a:pt x="3710464" y="473869"/>
                  <a:pt x="3700939" y="494824"/>
                  <a:pt x="3685699" y="511016"/>
                </a:cubicBezTo>
                <a:cubicBezTo>
                  <a:pt x="3670459" y="527209"/>
                  <a:pt x="3648551" y="534829"/>
                  <a:pt x="3619976" y="534829"/>
                </a:cubicBezTo>
                <a:cubicBezTo>
                  <a:pt x="3601879" y="534829"/>
                  <a:pt x="3585686" y="531019"/>
                  <a:pt x="3573304" y="522446"/>
                </a:cubicBezTo>
                <a:cubicBezTo>
                  <a:pt x="3560921" y="513874"/>
                  <a:pt x="3550444" y="503396"/>
                  <a:pt x="3542824" y="490061"/>
                </a:cubicBezTo>
                <a:cubicBezTo>
                  <a:pt x="3535204" y="476726"/>
                  <a:pt x="3529489" y="462439"/>
                  <a:pt x="3526631" y="446246"/>
                </a:cubicBezTo>
                <a:cubicBezTo>
                  <a:pt x="3522821" y="430054"/>
                  <a:pt x="3521869" y="413861"/>
                  <a:pt x="3521869" y="398621"/>
                </a:cubicBezTo>
                <a:cubicBezTo>
                  <a:pt x="3521869" y="382429"/>
                  <a:pt x="3523774" y="366236"/>
                  <a:pt x="3526631" y="350044"/>
                </a:cubicBezTo>
                <a:cubicBezTo>
                  <a:pt x="3529489" y="333851"/>
                  <a:pt x="3535204" y="318611"/>
                  <a:pt x="3543776" y="305276"/>
                </a:cubicBezTo>
                <a:cubicBezTo>
                  <a:pt x="3551396" y="291941"/>
                  <a:pt x="3561874" y="280511"/>
                  <a:pt x="3575209" y="271939"/>
                </a:cubicBezTo>
                <a:cubicBezTo>
                  <a:pt x="3587591" y="263366"/>
                  <a:pt x="3603784" y="258604"/>
                  <a:pt x="3622834" y="258604"/>
                </a:cubicBezTo>
                <a:cubicBezTo>
                  <a:pt x="3674269" y="258604"/>
                  <a:pt x="3702844" y="283369"/>
                  <a:pt x="3711416" y="331946"/>
                </a:cubicBezTo>
                <a:close/>
                <a:moveTo>
                  <a:pt x="3992404" y="113824"/>
                </a:moveTo>
                <a:lnTo>
                  <a:pt x="3992404" y="16669"/>
                </a:lnTo>
                <a:lnTo>
                  <a:pt x="3874294" y="16669"/>
                </a:lnTo>
                <a:lnTo>
                  <a:pt x="3874294" y="113824"/>
                </a:lnTo>
                <a:lnTo>
                  <a:pt x="3992404" y="113824"/>
                </a:lnTo>
                <a:close/>
                <a:moveTo>
                  <a:pt x="3874294" y="180499"/>
                </a:moveTo>
                <a:lnTo>
                  <a:pt x="3874294" y="611981"/>
                </a:lnTo>
                <a:lnTo>
                  <a:pt x="3992404" y="611981"/>
                </a:lnTo>
                <a:lnTo>
                  <a:pt x="3992404" y="180499"/>
                </a:lnTo>
                <a:lnTo>
                  <a:pt x="3874294" y="180499"/>
                </a:lnTo>
                <a:close/>
                <a:moveTo>
                  <a:pt x="4210526" y="180499"/>
                </a:moveTo>
                <a:lnTo>
                  <a:pt x="4210526" y="51911"/>
                </a:lnTo>
                <a:lnTo>
                  <a:pt x="4092416" y="51911"/>
                </a:lnTo>
                <a:lnTo>
                  <a:pt x="4092416" y="181451"/>
                </a:lnTo>
                <a:lnTo>
                  <a:pt x="4020979" y="181451"/>
                </a:lnTo>
                <a:lnTo>
                  <a:pt x="4020979" y="260509"/>
                </a:lnTo>
                <a:lnTo>
                  <a:pt x="4092416" y="260509"/>
                </a:lnTo>
                <a:lnTo>
                  <a:pt x="4092416" y="514826"/>
                </a:lnTo>
                <a:cubicBezTo>
                  <a:pt x="4092416" y="536734"/>
                  <a:pt x="4096226" y="553879"/>
                  <a:pt x="4102894" y="567214"/>
                </a:cubicBezTo>
                <a:cubicBezTo>
                  <a:pt x="4110514" y="580549"/>
                  <a:pt x="4120039" y="591026"/>
                  <a:pt x="4132421" y="597694"/>
                </a:cubicBezTo>
                <a:cubicBezTo>
                  <a:pt x="4144804" y="605314"/>
                  <a:pt x="4159091" y="610076"/>
                  <a:pt x="4176236" y="611981"/>
                </a:cubicBezTo>
                <a:cubicBezTo>
                  <a:pt x="4192429" y="614839"/>
                  <a:pt x="4209574" y="615791"/>
                  <a:pt x="4228624" y="615791"/>
                </a:cubicBezTo>
                <a:cubicBezTo>
                  <a:pt x="4240054" y="615791"/>
                  <a:pt x="4252437" y="615791"/>
                  <a:pt x="4264819" y="614839"/>
                </a:cubicBezTo>
                <a:cubicBezTo>
                  <a:pt x="4277201" y="613886"/>
                  <a:pt x="4288631" y="612934"/>
                  <a:pt x="4298156" y="611029"/>
                </a:cubicBezTo>
                <a:lnTo>
                  <a:pt x="4298156" y="519589"/>
                </a:lnTo>
                <a:cubicBezTo>
                  <a:pt x="4292441" y="520541"/>
                  <a:pt x="4286726" y="521494"/>
                  <a:pt x="4281012" y="522446"/>
                </a:cubicBezTo>
                <a:cubicBezTo>
                  <a:pt x="4275297" y="523399"/>
                  <a:pt x="4268629" y="523399"/>
                  <a:pt x="4261962" y="523399"/>
                </a:cubicBezTo>
                <a:cubicBezTo>
                  <a:pt x="4241959" y="523399"/>
                  <a:pt x="4228624" y="520541"/>
                  <a:pt x="4221956" y="513874"/>
                </a:cubicBezTo>
                <a:cubicBezTo>
                  <a:pt x="4215289" y="507206"/>
                  <a:pt x="4212431" y="493871"/>
                  <a:pt x="4212431" y="473869"/>
                </a:cubicBezTo>
                <a:lnTo>
                  <a:pt x="4212431" y="259556"/>
                </a:lnTo>
                <a:lnTo>
                  <a:pt x="4299109" y="259556"/>
                </a:lnTo>
                <a:lnTo>
                  <a:pt x="4299109" y="180499"/>
                </a:lnTo>
                <a:lnTo>
                  <a:pt x="4210526" y="180499"/>
                </a:lnTo>
                <a:close/>
                <a:moveTo>
                  <a:pt x="4584859" y="665321"/>
                </a:moveTo>
                <a:lnTo>
                  <a:pt x="4764881" y="180499"/>
                </a:lnTo>
                <a:lnTo>
                  <a:pt x="4642009" y="180499"/>
                </a:lnTo>
                <a:lnTo>
                  <a:pt x="4547712" y="475774"/>
                </a:lnTo>
                <a:lnTo>
                  <a:pt x="4545806" y="475774"/>
                </a:lnTo>
                <a:lnTo>
                  <a:pt x="4448651" y="180499"/>
                </a:lnTo>
                <a:lnTo>
                  <a:pt x="4322922" y="180499"/>
                </a:lnTo>
                <a:lnTo>
                  <a:pt x="4473416" y="585311"/>
                </a:lnTo>
                <a:cubicBezTo>
                  <a:pt x="4476274" y="593884"/>
                  <a:pt x="4478179" y="602456"/>
                  <a:pt x="4478179" y="611981"/>
                </a:cubicBezTo>
                <a:cubicBezTo>
                  <a:pt x="4478179" y="624364"/>
                  <a:pt x="4474369" y="636746"/>
                  <a:pt x="4466749" y="647224"/>
                </a:cubicBezTo>
                <a:cubicBezTo>
                  <a:pt x="4459129" y="657701"/>
                  <a:pt x="4447699" y="664369"/>
                  <a:pt x="4432459" y="665321"/>
                </a:cubicBezTo>
                <a:cubicBezTo>
                  <a:pt x="4421029" y="666274"/>
                  <a:pt x="4408647" y="665321"/>
                  <a:pt x="4397216" y="664369"/>
                </a:cubicBezTo>
                <a:cubicBezTo>
                  <a:pt x="4385787" y="663416"/>
                  <a:pt x="4374356" y="662464"/>
                  <a:pt x="4362926" y="660559"/>
                </a:cubicBezTo>
                <a:lnTo>
                  <a:pt x="4362926" y="757714"/>
                </a:lnTo>
                <a:cubicBezTo>
                  <a:pt x="4375309" y="758666"/>
                  <a:pt x="4387691" y="759619"/>
                  <a:pt x="4399122" y="760571"/>
                </a:cubicBezTo>
                <a:cubicBezTo>
                  <a:pt x="4411504" y="761524"/>
                  <a:pt x="4422934" y="761524"/>
                  <a:pt x="4435316" y="761524"/>
                </a:cubicBezTo>
                <a:cubicBezTo>
                  <a:pt x="4476274" y="761524"/>
                  <a:pt x="4507706" y="753904"/>
                  <a:pt x="4530566" y="738664"/>
                </a:cubicBezTo>
                <a:cubicBezTo>
                  <a:pt x="4553426" y="725329"/>
                  <a:pt x="4571524" y="699611"/>
                  <a:pt x="4584859" y="665321"/>
                </a:cubicBezTo>
                <a:close/>
                <a:moveTo>
                  <a:pt x="1231106" y="1001554"/>
                </a:moveTo>
                <a:lnTo>
                  <a:pt x="1231106" y="1486376"/>
                </a:lnTo>
                <a:lnTo>
                  <a:pt x="1361599" y="1486376"/>
                </a:lnTo>
                <a:lnTo>
                  <a:pt x="1361599" y="1001554"/>
                </a:lnTo>
                <a:lnTo>
                  <a:pt x="1539716" y="1001554"/>
                </a:lnTo>
                <a:lnTo>
                  <a:pt x="1539716" y="891064"/>
                </a:lnTo>
                <a:lnTo>
                  <a:pt x="1052036" y="891064"/>
                </a:lnTo>
                <a:lnTo>
                  <a:pt x="1052036" y="1001554"/>
                </a:lnTo>
                <a:lnTo>
                  <a:pt x="1231106" y="1001554"/>
                </a:lnTo>
                <a:close/>
                <a:moveTo>
                  <a:pt x="1539716" y="1055846"/>
                </a:moveTo>
                <a:lnTo>
                  <a:pt x="1539716" y="1487329"/>
                </a:lnTo>
                <a:lnTo>
                  <a:pt x="1657826" y="1487329"/>
                </a:lnTo>
                <a:lnTo>
                  <a:pt x="1657826" y="1293019"/>
                </a:lnTo>
                <a:cubicBezTo>
                  <a:pt x="1657826" y="1273969"/>
                  <a:pt x="1659731" y="1255871"/>
                  <a:pt x="1663541" y="1238726"/>
                </a:cubicBezTo>
                <a:cubicBezTo>
                  <a:pt x="1667351" y="1221581"/>
                  <a:pt x="1674019" y="1207294"/>
                  <a:pt x="1683544" y="1194911"/>
                </a:cubicBezTo>
                <a:cubicBezTo>
                  <a:pt x="1693069" y="1182529"/>
                  <a:pt x="1704499" y="1173004"/>
                  <a:pt x="1719739" y="1165384"/>
                </a:cubicBezTo>
                <a:cubicBezTo>
                  <a:pt x="1734979" y="1157764"/>
                  <a:pt x="1753076" y="1154906"/>
                  <a:pt x="1774984" y="1154906"/>
                </a:cubicBezTo>
                <a:cubicBezTo>
                  <a:pt x="1782604" y="1154906"/>
                  <a:pt x="1789271" y="1154906"/>
                  <a:pt x="1797844" y="1155859"/>
                </a:cubicBezTo>
                <a:cubicBezTo>
                  <a:pt x="1805464" y="1156811"/>
                  <a:pt x="1812131" y="1157764"/>
                  <a:pt x="1817846" y="1158716"/>
                </a:cubicBezTo>
                <a:lnTo>
                  <a:pt x="1817846" y="1048226"/>
                </a:lnTo>
                <a:cubicBezTo>
                  <a:pt x="1808321" y="1045369"/>
                  <a:pt x="1799749" y="1044416"/>
                  <a:pt x="1792129" y="1044416"/>
                </a:cubicBezTo>
                <a:cubicBezTo>
                  <a:pt x="1776889" y="1044416"/>
                  <a:pt x="1762601" y="1046321"/>
                  <a:pt x="1748314" y="1051084"/>
                </a:cubicBezTo>
                <a:cubicBezTo>
                  <a:pt x="1734026" y="1055846"/>
                  <a:pt x="1721644" y="1061561"/>
                  <a:pt x="1709261" y="1070134"/>
                </a:cubicBezTo>
                <a:cubicBezTo>
                  <a:pt x="1696879" y="1077754"/>
                  <a:pt x="1686401" y="1088231"/>
                  <a:pt x="1676876" y="1099661"/>
                </a:cubicBezTo>
                <a:cubicBezTo>
                  <a:pt x="1667351" y="1111091"/>
                  <a:pt x="1659731" y="1123474"/>
                  <a:pt x="1654016" y="1136809"/>
                </a:cubicBezTo>
                <a:lnTo>
                  <a:pt x="1652111" y="1136809"/>
                </a:lnTo>
                <a:lnTo>
                  <a:pt x="1652111" y="1056799"/>
                </a:lnTo>
                <a:lnTo>
                  <a:pt x="1539716" y="1056799"/>
                </a:lnTo>
                <a:close/>
                <a:moveTo>
                  <a:pt x="1957864" y="1188244"/>
                </a:moveTo>
                <a:cubicBezTo>
                  <a:pt x="1959769" y="1164431"/>
                  <a:pt x="1968341" y="1148239"/>
                  <a:pt x="1981676" y="1137761"/>
                </a:cubicBezTo>
                <a:cubicBezTo>
                  <a:pt x="1995011" y="1127284"/>
                  <a:pt x="2013109" y="1122521"/>
                  <a:pt x="2036921" y="1122521"/>
                </a:cubicBezTo>
                <a:cubicBezTo>
                  <a:pt x="2047399" y="1122521"/>
                  <a:pt x="2056924" y="1123474"/>
                  <a:pt x="2066449" y="1124426"/>
                </a:cubicBezTo>
                <a:cubicBezTo>
                  <a:pt x="2075974" y="1125379"/>
                  <a:pt x="2083594" y="1128236"/>
                  <a:pt x="2090261" y="1132999"/>
                </a:cubicBezTo>
                <a:cubicBezTo>
                  <a:pt x="2096929" y="1136809"/>
                  <a:pt x="2102644" y="1142524"/>
                  <a:pt x="2107406" y="1150144"/>
                </a:cubicBezTo>
                <a:cubicBezTo>
                  <a:pt x="2111216" y="1157764"/>
                  <a:pt x="2114074" y="1168241"/>
                  <a:pt x="2114074" y="1180624"/>
                </a:cubicBezTo>
                <a:cubicBezTo>
                  <a:pt x="2115026" y="1193006"/>
                  <a:pt x="2111216" y="1202531"/>
                  <a:pt x="2103596" y="1208246"/>
                </a:cubicBezTo>
                <a:cubicBezTo>
                  <a:pt x="2095976" y="1214914"/>
                  <a:pt x="2085499" y="1219676"/>
                  <a:pt x="2072164" y="1222534"/>
                </a:cubicBezTo>
                <a:cubicBezTo>
                  <a:pt x="2058829" y="1226344"/>
                  <a:pt x="2043589" y="1228249"/>
                  <a:pt x="2026444" y="1230154"/>
                </a:cubicBezTo>
                <a:cubicBezTo>
                  <a:pt x="2009299" y="1232059"/>
                  <a:pt x="1992154" y="1233964"/>
                  <a:pt x="1974056" y="1236821"/>
                </a:cubicBezTo>
                <a:cubicBezTo>
                  <a:pt x="1955959" y="1239679"/>
                  <a:pt x="1938814" y="1243489"/>
                  <a:pt x="1920716" y="1248251"/>
                </a:cubicBezTo>
                <a:cubicBezTo>
                  <a:pt x="1903571" y="1253014"/>
                  <a:pt x="1887379" y="1259681"/>
                  <a:pt x="1874044" y="1269206"/>
                </a:cubicBezTo>
                <a:cubicBezTo>
                  <a:pt x="1860709" y="1278731"/>
                  <a:pt x="1849279" y="1291114"/>
                  <a:pt x="1840706" y="1307306"/>
                </a:cubicBezTo>
                <a:cubicBezTo>
                  <a:pt x="1832134" y="1323499"/>
                  <a:pt x="1827371" y="1343501"/>
                  <a:pt x="1827371" y="1367314"/>
                </a:cubicBezTo>
                <a:cubicBezTo>
                  <a:pt x="1827371" y="1389221"/>
                  <a:pt x="1831181" y="1408271"/>
                  <a:pt x="1838801" y="1424464"/>
                </a:cubicBezTo>
                <a:cubicBezTo>
                  <a:pt x="1846421" y="1440656"/>
                  <a:pt x="1856899" y="1453991"/>
                  <a:pt x="1870234" y="1464469"/>
                </a:cubicBezTo>
                <a:cubicBezTo>
                  <a:pt x="1883569" y="1474946"/>
                  <a:pt x="1898809" y="1482566"/>
                  <a:pt x="1916906" y="1488281"/>
                </a:cubicBezTo>
                <a:cubicBezTo>
                  <a:pt x="1935004" y="1493044"/>
                  <a:pt x="1954054" y="1495901"/>
                  <a:pt x="1974056" y="1495901"/>
                </a:cubicBezTo>
                <a:cubicBezTo>
                  <a:pt x="2000726" y="1495901"/>
                  <a:pt x="2026444" y="1492091"/>
                  <a:pt x="2052161" y="1484471"/>
                </a:cubicBezTo>
                <a:cubicBezTo>
                  <a:pt x="2077879" y="1476851"/>
                  <a:pt x="2099786" y="1463516"/>
                  <a:pt x="2118836" y="1443514"/>
                </a:cubicBezTo>
                <a:cubicBezTo>
                  <a:pt x="2119789" y="1451134"/>
                  <a:pt x="2120741" y="1457801"/>
                  <a:pt x="2121694" y="1464469"/>
                </a:cubicBezTo>
                <a:cubicBezTo>
                  <a:pt x="2122646" y="1471136"/>
                  <a:pt x="2124551" y="1477804"/>
                  <a:pt x="2127409" y="1484471"/>
                </a:cubicBezTo>
                <a:lnTo>
                  <a:pt x="2247424" y="1484471"/>
                </a:lnTo>
                <a:cubicBezTo>
                  <a:pt x="2241709" y="1475899"/>
                  <a:pt x="2237899" y="1462564"/>
                  <a:pt x="2235994" y="1444466"/>
                </a:cubicBezTo>
                <a:cubicBezTo>
                  <a:pt x="2234089" y="1426369"/>
                  <a:pt x="2232184" y="1408271"/>
                  <a:pt x="2232184" y="1388269"/>
                </a:cubicBezTo>
                <a:lnTo>
                  <a:pt x="2232184" y="1167289"/>
                </a:lnTo>
                <a:cubicBezTo>
                  <a:pt x="2232184" y="1141571"/>
                  <a:pt x="2226469" y="1120616"/>
                  <a:pt x="2215039" y="1104424"/>
                </a:cubicBezTo>
                <a:cubicBezTo>
                  <a:pt x="2203609" y="1088231"/>
                  <a:pt x="2188369" y="1075849"/>
                  <a:pt x="2170271" y="1067276"/>
                </a:cubicBezTo>
                <a:cubicBezTo>
                  <a:pt x="2152174" y="1058704"/>
                  <a:pt x="2131219" y="1052036"/>
                  <a:pt x="2109311" y="1049179"/>
                </a:cubicBezTo>
                <a:cubicBezTo>
                  <a:pt x="2087404" y="1046321"/>
                  <a:pt x="2065496" y="1044416"/>
                  <a:pt x="2043589" y="1044416"/>
                </a:cubicBezTo>
                <a:cubicBezTo>
                  <a:pt x="2019776" y="1044416"/>
                  <a:pt x="1995964" y="1046321"/>
                  <a:pt x="1972151" y="1051084"/>
                </a:cubicBezTo>
                <a:cubicBezTo>
                  <a:pt x="1948339" y="1055846"/>
                  <a:pt x="1927384" y="1063466"/>
                  <a:pt x="1908334" y="1074896"/>
                </a:cubicBezTo>
                <a:cubicBezTo>
                  <a:pt x="1889284" y="1086326"/>
                  <a:pt x="1874044" y="1100614"/>
                  <a:pt x="1861661" y="1118711"/>
                </a:cubicBezTo>
                <a:cubicBezTo>
                  <a:pt x="1849279" y="1136809"/>
                  <a:pt x="1842611" y="1159669"/>
                  <a:pt x="1840706" y="1188244"/>
                </a:cubicBezTo>
                <a:lnTo>
                  <a:pt x="1957864" y="1188244"/>
                </a:lnTo>
                <a:close/>
                <a:moveTo>
                  <a:pt x="2113121" y="1320641"/>
                </a:moveTo>
                <a:cubicBezTo>
                  <a:pt x="2113121" y="1327309"/>
                  <a:pt x="2112169" y="1335881"/>
                  <a:pt x="2111216" y="1347311"/>
                </a:cubicBezTo>
                <a:cubicBezTo>
                  <a:pt x="2110264" y="1358741"/>
                  <a:pt x="2106454" y="1369219"/>
                  <a:pt x="2099786" y="1380649"/>
                </a:cubicBezTo>
                <a:cubicBezTo>
                  <a:pt x="2094071" y="1391126"/>
                  <a:pt x="2084546" y="1400651"/>
                  <a:pt x="2071211" y="1408271"/>
                </a:cubicBezTo>
                <a:cubicBezTo>
                  <a:pt x="2058829" y="1415891"/>
                  <a:pt x="2040731" y="1419701"/>
                  <a:pt x="2016919" y="1419701"/>
                </a:cubicBezTo>
                <a:cubicBezTo>
                  <a:pt x="2007394" y="1419701"/>
                  <a:pt x="1997869" y="1418749"/>
                  <a:pt x="1989296" y="1416844"/>
                </a:cubicBezTo>
                <a:cubicBezTo>
                  <a:pt x="1980724" y="1414939"/>
                  <a:pt x="1972151" y="1412081"/>
                  <a:pt x="1965484" y="1408271"/>
                </a:cubicBezTo>
                <a:cubicBezTo>
                  <a:pt x="1958816" y="1404461"/>
                  <a:pt x="1953101" y="1398746"/>
                  <a:pt x="1949291" y="1391126"/>
                </a:cubicBezTo>
                <a:cubicBezTo>
                  <a:pt x="1945481" y="1383506"/>
                  <a:pt x="1943576" y="1374934"/>
                  <a:pt x="1943576" y="1364456"/>
                </a:cubicBezTo>
                <a:cubicBezTo>
                  <a:pt x="1943576" y="1353026"/>
                  <a:pt x="1945481" y="1344454"/>
                  <a:pt x="1949291" y="1336834"/>
                </a:cubicBezTo>
                <a:cubicBezTo>
                  <a:pt x="1953101" y="1329214"/>
                  <a:pt x="1957864" y="1323499"/>
                  <a:pt x="1964531" y="1318736"/>
                </a:cubicBezTo>
                <a:cubicBezTo>
                  <a:pt x="1971199" y="1313974"/>
                  <a:pt x="1978819" y="1310164"/>
                  <a:pt x="1987391" y="1307306"/>
                </a:cubicBezTo>
                <a:cubicBezTo>
                  <a:pt x="1995964" y="1304449"/>
                  <a:pt x="2004536" y="1302544"/>
                  <a:pt x="2014061" y="1300639"/>
                </a:cubicBezTo>
                <a:cubicBezTo>
                  <a:pt x="2023586" y="1298734"/>
                  <a:pt x="2033111" y="1297781"/>
                  <a:pt x="2042636" y="1296829"/>
                </a:cubicBezTo>
                <a:cubicBezTo>
                  <a:pt x="2052161" y="1295876"/>
                  <a:pt x="2060734" y="1293971"/>
                  <a:pt x="2069306" y="1293019"/>
                </a:cubicBezTo>
                <a:cubicBezTo>
                  <a:pt x="2077879" y="1291114"/>
                  <a:pt x="2086451" y="1289209"/>
                  <a:pt x="2093119" y="1286351"/>
                </a:cubicBezTo>
                <a:cubicBezTo>
                  <a:pt x="2100739" y="1283494"/>
                  <a:pt x="2106454" y="1280636"/>
                  <a:pt x="2112169" y="1275874"/>
                </a:cubicBezTo>
                <a:lnTo>
                  <a:pt x="2112169" y="1320641"/>
                </a:lnTo>
                <a:close/>
                <a:moveTo>
                  <a:pt x="2299811" y="1055846"/>
                </a:moveTo>
                <a:lnTo>
                  <a:pt x="2299811" y="1487329"/>
                </a:lnTo>
                <a:lnTo>
                  <a:pt x="2417921" y="1487329"/>
                </a:lnTo>
                <a:lnTo>
                  <a:pt x="2417921" y="1261586"/>
                </a:lnTo>
                <a:cubicBezTo>
                  <a:pt x="2417921" y="1217771"/>
                  <a:pt x="2425541" y="1186339"/>
                  <a:pt x="2439829" y="1167289"/>
                </a:cubicBezTo>
                <a:cubicBezTo>
                  <a:pt x="2454116" y="1148239"/>
                  <a:pt x="2477929" y="1138714"/>
                  <a:pt x="2510314" y="1138714"/>
                </a:cubicBezTo>
                <a:cubicBezTo>
                  <a:pt x="2538889" y="1138714"/>
                  <a:pt x="2557939" y="1147286"/>
                  <a:pt x="2569369" y="1165384"/>
                </a:cubicBezTo>
                <a:cubicBezTo>
                  <a:pt x="2580799" y="1182529"/>
                  <a:pt x="2586514" y="1209199"/>
                  <a:pt x="2586514" y="1245394"/>
                </a:cubicBezTo>
                <a:lnTo>
                  <a:pt x="2586514" y="1489234"/>
                </a:lnTo>
                <a:lnTo>
                  <a:pt x="2704624" y="1489234"/>
                </a:lnTo>
                <a:lnTo>
                  <a:pt x="2704624" y="1224439"/>
                </a:lnTo>
                <a:cubicBezTo>
                  <a:pt x="2704624" y="1197769"/>
                  <a:pt x="2702719" y="1173004"/>
                  <a:pt x="2697956" y="1151096"/>
                </a:cubicBezTo>
                <a:cubicBezTo>
                  <a:pt x="2693194" y="1129189"/>
                  <a:pt x="2684621" y="1110139"/>
                  <a:pt x="2673191" y="1094899"/>
                </a:cubicBezTo>
                <a:cubicBezTo>
                  <a:pt x="2661761" y="1079659"/>
                  <a:pt x="2645569" y="1067276"/>
                  <a:pt x="2625566" y="1058704"/>
                </a:cubicBezTo>
                <a:cubicBezTo>
                  <a:pt x="2605564" y="1050131"/>
                  <a:pt x="2578894" y="1045369"/>
                  <a:pt x="2547461" y="1045369"/>
                </a:cubicBezTo>
                <a:cubicBezTo>
                  <a:pt x="2522696" y="1045369"/>
                  <a:pt x="2497931" y="1051084"/>
                  <a:pt x="2474119" y="1062514"/>
                </a:cubicBezTo>
                <a:cubicBezTo>
                  <a:pt x="2450306" y="1073944"/>
                  <a:pt x="2430304" y="1092041"/>
                  <a:pt x="2416016" y="1116806"/>
                </a:cubicBezTo>
                <a:lnTo>
                  <a:pt x="2413159" y="1116806"/>
                </a:lnTo>
                <a:lnTo>
                  <a:pt x="2413159" y="1056799"/>
                </a:lnTo>
                <a:lnTo>
                  <a:pt x="2299811" y="1056799"/>
                </a:lnTo>
                <a:close/>
                <a:moveTo>
                  <a:pt x="2861786" y="1347311"/>
                </a:moveTo>
                <a:lnTo>
                  <a:pt x="2749391" y="1347311"/>
                </a:lnTo>
                <a:cubicBezTo>
                  <a:pt x="2750344" y="1375886"/>
                  <a:pt x="2757011" y="1400651"/>
                  <a:pt x="2769394" y="1419701"/>
                </a:cubicBezTo>
                <a:cubicBezTo>
                  <a:pt x="2781776" y="1438751"/>
                  <a:pt x="2797016" y="1453991"/>
                  <a:pt x="2815114" y="1466374"/>
                </a:cubicBezTo>
                <a:cubicBezTo>
                  <a:pt x="2834164" y="1477804"/>
                  <a:pt x="2855119" y="1486376"/>
                  <a:pt x="2878931" y="1491139"/>
                </a:cubicBezTo>
                <a:cubicBezTo>
                  <a:pt x="2902744" y="1495901"/>
                  <a:pt x="2927509" y="1498759"/>
                  <a:pt x="2952274" y="1498759"/>
                </a:cubicBezTo>
                <a:cubicBezTo>
                  <a:pt x="2977039" y="1498759"/>
                  <a:pt x="3000851" y="1496854"/>
                  <a:pt x="3024664" y="1492091"/>
                </a:cubicBezTo>
                <a:cubicBezTo>
                  <a:pt x="3048476" y="1487329"/>
                  <a:pt x="3069431" y="1478756"/>
                  <a:pt x="3087529" y="1467326"/>
                </a:cubicBezTo>
                <a:cubicBezTo>
                  <a:pt x="3105626" y="1455896"/>
                  <a:pt x="3120866" y="1440656"/>
                  <a:pt x="3132296" y="1420654"/>
                </a:cubicBezTo>
                <a:cubicBezTo>
                  <a:pt x="3143726" y="1401604"/>
                  <a:pt x="3149441" y="1377791"/>
                  <a:pt x="3149441" y="1349216"/>
                </a:cubicBezTo>
                <a:cubicBezTo>
                  <a:pt x="3149441" y="1329214"/>
                  <a:pt x="3145631" y="1312069"/>
                  <a:pt x="3138011" y="1298734"/>
                </a:cubicBezTo>
                <a:cubicBezTo>
                  <a:pt x="3130391" y="1285399"/>
                  <a:pt x="3119914" y="1273969"/>
                  <a:pt x="3107531" y="1264444"/>
                </a:cubicBezTo>
                <a:cubicBezTo>
                  <a:pt x="3095149" y="1254919"/>
                  <a:pt x="3079909" y="1248251"/>
                  <a:pt x="3063716" y="1242536"/>
                </a:cubicBezTo>
                <a:cubicBezTo>
                  <a:pt x="3047524" y="1236821"/>
                  <a:pt x="3030379" y="1232059"/>
                  <a:pt x="3013234" y="1228249"/>
                </a:cubicBezTo>
                <a:cubicBezTo>
                  <a:pt x="2996089" y="1224439"/>
                  <a:pt x="2979896" y="1220629"/>
                  <a:pt x="2963704" y="1217771"/>
                </a:cubicBezTo>
                <a:cubicBezTo>
                  <a:pt x="2947511" y="1213961"/>
                  <a:pt x="2933224" y="1211104"/>
                  <a:pt x="2920841" y="1206341"/>
                </a:cubicBezTo>
                <a:cubicBezTo>
                  <a:pt x="2908459" y="1202531"/>
                  <a:pt x="2897981" y="1196816"/>
                  <a:pt x="2890361" y="1190149"/>
                </a:cubicBezTo>
                <a:cubicBezTo>
                  <a:pt x="2882741" y="1183481"/>
                  <a:pt x="2878931" y="1174909"/>
                  <a:pt x="2878931" y="1164431"/>
                </a:cubicBezTo>
                <a:cubicBezTo>
                  <a:pt x="2878931" y="1155859"/>
                  <a:pt x="2880836" y="1148239"/>
                  <a:pt x="2885599" y="1143476"/>
                </a:cubicBezTo>
                <a:cubicBezTo>
                  <a:pt x="2890361" y="1137761"/>
                  <a:pt x="2895124" y="1133951"/>
                  <a:pt x="2901791" y="1131094"/>
                </a:cubicBezTo>
                <a:cubicBezTo>
                  <a:pt x="2908459" y="1128236"/>
                  <a:pt x="2915126" y="1126331"/>
                  <a:pt x="2922746" y="1125379"/>
                </a:cubicBezTo>
                <a:cubicBezTo>
                  <a:pt x="2930366" y="1124426"/>
                  <a:pt x="2937986" y="1124426"/>
                  <a:pt x="2944654" y="1124426"/>
                </a:cubicBezTo>
                <a:cubicBezTo>
                  <a:pt x="2965609" y="1124426"/>
                  <a:pt x="2983706" y="1128236"/>
                  <a:pt x="2999899" y="1136809"/>
                </a:cubicBezTo>
                <a:cubicBezTo>
                  <a:pt x="3015139" y="1144429"/>
                  <a:pt x="3023711" y="1160621"/>
                  <a:pt x="3025616" y="1183481"/>
                </a:cubicBezTo>
                <a:lnTo>
                  <a:pt x="3138011" y="1183481"/>
                </a:lnTo>
                <a:cubicBezTo>
                  <a:pt x="3136106" y="1156811"/>
                  <a:pt x="3129439" y="1134904"/>
                  <a:pt x="3118009" y="1116806"/>
                </a:cubicBezTo>
                <a:cubicBezTo>
                  <a:pt x="3106579" y="1099661"/>
                  <a:pt x="3092291" y="1085374"/>
                  <a:pt x="3075146" y="1074896"/>
                </a:cubicBezTo>
                <a:cubicBezTo>
                  <a:pt x="3058001" y="1064419"/>
                  <a:pt x="3037999" y="1056799"/>
                  <a:pt x="3016091" y="1052036"/>
                </a:cubicBezTo>
                <a:cubicBezTo>
                  <a:pt x="2994184" y="1047274"/>
                  <a:pt x="2971324" y="1045369"/>
                  <a:pt x="2948464" y="1045369"/>
                </a:cubicBezTo>
                <a:cubicBezTo>
                  <a:pt x="2925604" y="1045369"/>
                  <a:pt x="2902744" y="1047274"/>
                  <a:pt x="2879884" y="1052036"/>
                </a:cubicBezTo>
                <a:cubicBezTo>
                  <a:pt x="2857976" y="1055846"/>
                  <a:pt x="2837974" y="1063466"/>
                  <a:pt x="2819876" y="1073944"/>
                </a:cubicBezTo>
                <a:cubicBezTo>
                  <a:pt x="2801779" y="1084421"/>
                  <a:pt x="2787491" y="1098709"/>
                  <a:pt x="2777014" y="1115854"/>
                </a:cubicBezTo>
                <a:cubicBezTo>
                  <a:pt x="2766536" y="1133951"/>
                  <a:pt x="2760821" y="1156811"/>
                  <a:pt x="2760821" y="1184434"/>
                </a:cubicBezTo>
                <a:cubicBezTo>
                  <a:pt x="2760821" y="1203484"/>
                  <a:pt x="2764631" y="1219676"/>
                  <a:pt x="2772251" y="1232059"/>
                </a:cubicBezTo>
                <a:cubicBezTo>
                  <a:pt x="2779871" y="1245394"/>
                  <a:pt x="2790349" y="1255871"/>
                  <a:pt x="2802731" y="1264444"/>
                </a:cubicBezTo>
                <a:cubicBezTo>
                  <a:pt x="2815114" y="1273016"/>
                  <a:pt x="2830354" y="1279684"/>
                  <a:pt x="2846546" y="1285399"/>
                </a:cubicBezTo>
                <a:cubicBezTo>
                  <a:pt x="2862739" y="1291114"/>
                  <a:pt x="2879884" y="1294924"/>
                  <a:pt x="2897029" y="1298734"/>
                </a:cubicBezTo>
                <a:cubicBezTo>
                  <a:pt x="2938939" y="1307306"/>
                  <a:pt x="2972276" y="1316831"/>
                  <a:pt x="2996089" y="1325404"/>
                </a:cubicBezTo>
                <a:cubicBezTo>
                  <a:pt x="3019901" y="1333976"/>
                  <a:pt x="3031331" y="1347311"/>
                  <a:pt x="3031331" y="1365409"/>
                </a:cubicBezTo>
                <a:cubicBezTo>
                  <a:pt x="3031331" y="1375886"/>
                  <a:pt x="3028474" y="1384459"/>
                  <a:pt x="3023711" y="1392079"/>
                </a:cubicBezTo>
                <a:cubicBezTo>
                  <a:pt x="3018949" y="1398746"/>
                  <a:pt x="3012281" y="1404461"/>
                  <a:pt x="3004661" y="1409224"/>
                </a:cubicBezTo>
                <a:cubicBezTo>
                  <a:pt x="2997041" y="1413034"/>
                  <a:pt x="2988469" y="1416844"/>
                  <a:pt x="2979896" y="1418749"/>
                </a:cubicBezTo>
                <a:cubicBezTo>
                  <a:pt x="2970371" y="1420654"/>
                  <a:pt x="2961799" y="1421606"/>
                  <a:pt x="2953226" y="1421606"/>
                </a:cubicBezTo>
                <a:cubicBezTo>
                  <a:pt x="2941796" y="1421606"/>
                  <a:pt x="2930366" y="1420654"/>
                  <a:pt x="2919889" y="1417796"/>
                </a:cubicBezTo>
                <a:cubicBezTo>
                  <a:pt x="2909411" y="1414939"/>
                  <a:pt x="2899886" y="1411129"/>
                  <a:pt x="2891314" y="1404461"/>
                </a:cubicBezTo>
                <a:cubicBezTo>
                  <a:pt x="2882741" y="1398746"/>
                  <a:pt x="2876074" y="1391126"/>
                  <a:pt x="2871311" y="1381601"/>
                </a:cubicBezTo>
                <a:cubicBezTo>
                  <a:pt x="2863691" y="1371124"/>
                  <a:pt x="2861786" y="1359694"/>
                  <a:pt x="2861786" y="1347311"/>
                </a:cubicBezTo>
                <a:close/>
                <a:moveTo>
                  <a:pt x="3196114" y="1055846"/>
                </a:moveTo>
                <a:lnTo>
                  <a:pt x="3196114" y="1487329"/>
                </a:lnTo>
                <a:lnTo>
                  <a:pt x="3314224" y="1487329"/>
                </a:lnTo>
                <a:lnTo>
                  <a:pt x="3314224" y="1236821"/>
                </a:lnTo>
                <a:cubicBezTo>
                  <a:pt x="3314224" y="1215866"/>
                  <a:pt x="3317081" y="1198721"/>
                  <a:pt x="3323749" y="1185386"/>
                </a:cubicBezTo>
                <a:cubicBezTo>
                  <a:pt x="3329464" y="1172051"/>
                  <a:pt x="3337084" y="1162526"/>
                  <a:pt x="3345656" y="1154906"/>
                </a:cubicBezTo>
                <a:cubicBezTo>
                  <a:pt x="3354229" y="1148239"/>
                  <a:pt x="3362801" y="1143476"/>
                  <a:pt x="3372326" y="1140619"/>
                </a:cubicBezTo>
                <a:cubicBezTo>
                  <a:pt x="3381851" y="1137761"/>
                  <a:pt x="3388519" y="1136809"/>
                  <a:pt x="3394234" y="1136809"/>
                </a:cubicBezTo>
                <a:cubicBezTo>
                  <a:pt x="3413284" y="1136809"/>
                  <a:pt x="3427571" y="1139666"/>
                  <a:pt x="3437096" y="1146334"/>
                </a:cubicBezTo>
                <a:cubicBezTo>
                  <a:pt x="3446621" y="1153001"/>
                  <a:pt x="3454241" y="1161574"/>
                  <a:pt x="3458051" y="1172051"/>
                </a:cubicBezTo>
                <a:cubicBezTo>
                  <a:pt x="3461861" y="1182529"/>
                  <a:pt x="3464719" y="1193959"/>
                  <a:pt x="3464719" y="1206341"/>
                </a:cubicBezTo>
                <a:cubicBezTo>
                  <a:pt x="3465671" y="1218724"/>
                  <a:pt x="3465671" y="1231106"/>
                  <a:pt x="3465671" y="1244441"/>
                </a:cubicBezTo>
                <a:lnTo>
                  <a:pt x="3465671" y="1486376"/>
                </a:lnTo>
                <a:lnTo>
                  <a:pt x="3583781" y="1486376"/>
                </a:lnTo>
                <a:lnTo>
                  <a:pt x="3583781" y="1246346"/>
                </a:lnTo>
                <a:cubicBezTo>
                  <a:pt x="3583781" y="1233011"/>
                  <a:pt x="3584734" y="1219676"/>
                  <a:pt x="3586639" y="1206341"/>
                </a:cubicBezTo>
                <a:cubicBezTo>
                  <a:pt x="3588544" y="1193006"/>
                  <a:pt x="3592354" y="1181576"/>
                  <a:pt x="3598069" y="1171099"/>
                </a:cubicBezTo>
                <a:cubicBezTo>
                  <a:pt x="3603784" y="1160621"/>
                  <a:pt x="3612356" y="1152049"/>
                  <a:pt x="3621881" y="1146334"/>
                </a:cubicBezTo>
                <a:cubicBezTo>
                  <a:pt x="3631406" y="1140619"/>
                  <a:pt x="3645694" y="1136809"/>
                  <a:pt x="3661886" y="1136809"/>
                </a:cubicBezTo>
                <a:cubicBezTo>
                  <a:pt x="3679031" y="1136809"/>
                  <a:pt x="3691414" y="1139666"/>
                  <a:pt x="3701891" y="1145381"/>
                </a:cubicBezTo>
                <a:cubicBezTo>
                  <a:pt x="3711416" y="1151096"/>
                  <a:pt x="3719036" y="1158716"/>
                  <a:pt x="3723799" y="1168241"/>
                </a:cubicBezTo>
                <a:cubicBezTo>
                  <a:pt x="3728561" y="1177766"/>
                  <a:pt x="3731419" y="1189196"/>
                  <a:pt x="3733324" y="1201579"/>
                </a:cubicBezTo>
                <a:cubicBezTo>
                  <a:pt x="3734276" y="1213961"/>
                  <a:pt x="3735229" y="1228249"/>
                  <a:pt x="3735229" y="1242536"/>
                </a:cubicBezTo>
                <a:lnTo>
                  <a:pt x="3735229" y="1486376"/>
                </a:lnTo>
                <a:lnTo>
                  <a:pt x="3853339" y="1486376"/>
                </a:lnTo>
                <a:lnTo>
                  <a:pt x="3853339" y="1197769"/>
                </a:lnTo>
                <a:cubicBezTo>
                  <a:pt x="3853339" y="1170146"/>
                  <a:pt x="3849529" y="1146334"/>
                  <a:pt x="3841909" y="1126331"/>
                </a:cubicBezTo>
                <a:cubicBezTo>
                  <a:pt x="3834289" y="1106329"/>
                  <a:pt x="3822859" y="1091089"/>
                  <a:pt x="3809524" y="1078706"/>
                </a:cubicBezTo>
                <a:cubicBezTo>
                  <a:pt x="3795236" y="1066324"/>
                  <a:pt x="3779044" y="1057751"/>
                  <a:pt x="3759041" y="1052036"/>
                </a:cubicBezTo>
                <a:cubicBezTo>
                  <a:pt x="3739991" y="1046321"/>
                  <a:pt x="3718084" y="1043464"/>
                  <a:pt x="3695224" y="1043464"/>
                </a:cubicBezTo>
                <a:cubicBezTo>
                  <a:pt x="3664744" y="1043464"/>
                  <a:pt x="3639026" y="1051084"/>
                  <a:pt x="3617119" y="1065371"/>
                </a:cubicBezTo>
                <a:cubicBezTo>
                  <a:pt x="3595211" y="1079659"/>
                  <a:pt x="3578066" y="1096804"/>
                  <a:pt x="3564731" y="1115854"/>
                </a:cubicBezTo>
                <a:cubicBezTo>
                  <a:pt x="3553301" y="1089184"/>
                  <a:pt x="3536156" y="1070134"/>
                  <a:pt x="3513296" y="1059656"/>
                </a:cubicBezTo>
                <a:cubicBezTo>
                  <a:pt x="3490436" y="1049179"/>
                  <a:pt x="3465671" y="1043464"/>
                  <a:pt x="3439001" y="1043464"/>
                </a:cubicBezTo>
                <a:cubicBezTo>
                  <a:pt x="3410426" y="1043464"/>
                  <a:pt x="3385661" y="1049179"/>
                  <a:pt x="3363754" y="1061561"/>
                </a:cubicBezTo>
                <a:cubicBezTo>
                  <a:pt x="3341846" y="1073944"/>
                  <a:pt x="3322796" y="1091089"/>
                  <a:pt x="3307556" y="1112996"/>
                </a:cubicBezTo>
                <a:lnTo>
                  <a:pt x="3305651" y="1112996"/>
                </a:lnTo>
                <a:lnTo>
                  <a:pt x="3305651" y="1054894"/>
                </a:lnTo>
                <a:lnTo>
                  <a:pt x="3196114" y="1054894"/>
                </a:lnTo>
                <a:close/>
                <a:moveTo>
                  <a:pt x="4042886" y="989171"/>
                </a:moveTo>
                <a:lnTo>
                  <a:pt x="4042886" y="892016"/>
                </a:lnTo>
                <a:lnTo>
                  <a:pt x="3924776" y="892016"/>
                </a:lnTo>
                <a:lnTo>
                  <a:pt x="3924776" y="989171"/>
                </a:lnTo>
                <a:lnTo>
                  <a:pt x="4042886" y="989171"/>
                </a:lnTo>
                <a:close/>
                <a:moveTo>
                  <a:pt x="3924776" y="1055846"/>
                </a:moveTo>
                <a:lnTo>
                  <a:pt x="3924776" y="1487329"/>
                </a:lnTo>
                <a:lnTo>
                  <a:pt x="4042886" y="1487329"/>
                </a:lnTo>
                <a:lnTo>
                  <a:pt x="4042886" y="1055846"/>
                </a:lnTo>
                <a:lnTo>
                  <a:pt x="3924776" y="1055846"/>
                </a:lnTo>
                <a:close/>
                <a:moveTo>
                  <a:pt x="4202906" y="1347311"/>
                </a:moveTo>
                <a:lnTo>
                  <a:pt x="4090511" y="1347311"/>
                </a:lnTo>
                <a:cubicBezTo>
                  <a:pt x="4091464" y="1375886"/>
                  <a:pt x="4098131" y="1400651"/>
                  <a:pt x="4110514" y="1419701"/>
                </a:cubicBezTo>
                <a:cubicBezTo>
                  <a:pt x="4122896" y="1438751"/>
                  <a:pt x="4138136" y="1453991"/>
                  <a:pt x="4156234" y="1466374"/>
                </a:cubicBezTo>
                <a:cubicBezTo>
                  <a:pt x="4175284" y="1477804"/>
                  <a:pt x="4196239" y="1486376"/>
                  <a:pt x="4220051" y="1491139"/>
                </a:cubicBezTo>
                <a:cubicBezTo>
                  <a:pt x="4243864" y="1495901"/>
                  <a:pt x="4268629" y="1498759"/>
                  <a:pt x="4293394" y="1498759"/>
                </a:cubicBezTo>
                <a:cubicBezTo>
                  <a:pt x="4318159" y="1498759"/>
                  <a:pt x="4341972" y="1496854"/>
                  <a:pt x="4365784" y="1492091"/>
                </a:cubicBezTo>
                <a:cubicBezTo>
                  <a:pt x="4389597" y="1487329"/>
                  <a:pt x="4410551" y="1478756"/>
                  <a:pt x="4428649" y="1467326"/>
                </a:cubicBezTo>
                <a:cubicBezTo>
                  <a:pt x="4446747" y="1455896"/>
                  <a:pt x="4461987" y="1440656"/>
                  <a:pt x="4473416" y="1420654"/>
                </a:cubicBezTo>
                <a:cubicBezTo>
                  <a:pt x="4484847" y="1401604"/>
                  <a:pt x="4490562" y="1377791"/>
                  <a:pt x="4490562" y="1349216"/>
                </a:cubicBezTo>
                <a:cubicBezTo>
                  <a:pt x="4490562" y="1329214"/>
                  <a:pt x="4486751" y="1312069"/>
                  <a:pt x="4479131" y="1298734"/>
                </a:cubicBezTo>
                <a:cubicBezTo>
                  <a:pt x="4471512" y="1285399"/>
                  <a:pt x="4461034" y="1273969"/>
                  <a:pt x="4448651" y="1264444"/>
                </a:cubicBezTo>
                <a:cubicBezTo>
                  <a:pt x="4436269" y="1254919"/>
                  <a:pt x="4421029" y="1248251"/>
                  <a:pt x="4404837" y="1242536"/>
                </a:cubicBezTo>
                <a:cubicBezTo>
                  <a:pt x="4388644" y="1236821"/>
                  <a:pt x="4371499" y="1232059"/>
                  <a:pt x="4354354" y="1228249"/>
                </a:cubicBezTo>
                <a:cubicBezTo>
                  <a:pt x="4337209" y="1224439"/>
                  <a:pt x="4321016" y="1220629"/>
                  <a:pt x="4304824" y="1217771"/>
                </a:cubicBezTo>
                <a:cubicBezTo>
                  <a:pt x="4288631" y="1213961"/>
                  <a:pt x="4274344" y="1211104"/>
                  <a:pt x="4261962" y="1206341"/>
                </a:cubicBezTo>
                <a:cubicBezTo>
                  <a:pt x="4249579" y="1202531"/>
                  <a:pt x="4239101" y="1196816"/>
                  <a:pt x="4231481" y="1190149"/>
                </a:cubicBezTo>
                <a:cubicBezTo>
                  <a:pt x="4223862" y="1183481"/>
                  <a:pt x="4220051" y="1174909"/>
                  <a:pt x="4220051" y="1164431"/>
                </a:cubicBezTo>
                <a:cubicBezTo>
                  <a:pt x="4220051" y="1155859"/>
                  <a:pt x="4221956" y="1148239"/>
                  <a:pt x="4226719" y="1143476"/>
                </a:cubicBezTo>
                <a:cubicBezTo>
                  <a:pt x="4231481" y="1137761"/>
                  <a:pt x="4236244" y="1133951"/>
                  <a:pt x="4242912" y="1131094"/>
                </a:cubicBezTo>
                <a:cubicBezTo>
                  <a:pt x="4249579" y="1128236"/>
                  <a:pt x="4256247" y="1126331"/>
                  <a:pt x="4263866" y="1125379"/>
                </a:cubicBezTo>
                <a:cubicBezTo>
                  <a:pt x="4271487" y="1124426"/>
                  <a:pt x="4279106" y="1124426"/>
                  <a:pt x="4285774" y="1124426"/>
                </a:cubicBezTo>
                <a:cubicBezTo>
                  <a:pt x="4306729" y="1124426"/>
                  <a:pt x="4324826" y="1128236"/>
                  <a:pt x="4341019" y="1136809"/>
                </a:cubicBezTo>
                <a:cubicBezTo>
                  <a:pt x="4356259" y="1144429"/>
                  <a:pt x="4364831" y="1160621"/>
                  <a:pt x="4366737" y="1183481"/>
                </a:cubicBezTo>
                <a:lnTo>
                  <a:pt x="4479131" y="1183481"/>
                </a:lnTo>
                <a:cubicBezTo>
                  <a:pt x="4477226" y="1156811"/>
                  <a:pt x="4470559" y="1134904"/>
                  <a:pt x="4459129" y="1116806"/>
                </a:cubicBezTo>
                <a:cubicBezTo>
                  <a:pt x="4447699" y="1099661"/>
                  <a:pt x="4433412" y="1085374"/>
                  <a:pt x="4416266" y="1074896"/>
                </a:cubicBezTo>
                <a:cubicBezTo>
                  <a:pt x="4399122" y="1064419"/>
                  <a:pt x="4379119" y="1056799"/>
                  <a:pt x="4357212" y="1052036"/>
                </a:cubicBezTo>
                <a:cubicBezTo>
                  <a:pt x="4335304" y="1047274"/>
                  <a:pt x="4312444" y="1045369"/>
                  <a:pt x="4289584" y="1045369"/>
                </a:cubicBezTo>
                <a:cubicBezTo>
                  <a:pt x="4266724" y="1045369"/>
                  <a:pt x="4243864" y="1047274"/>
                  <a:pt x="4221004" y="1052036"/>
                </a:cubicBezTo>
                <a:cubicBezTo>
                  <a:pt x="4199097" y="1055846"/>
                  <a:pt x="4179094" y="1063466"/>
                  <a:pt x="4160996" y="1073944"/>
                </a:cubicBezTo>
                <a:cubicBezTo>
                  <a:pt x="4142899" y="1084421"/>
                  <a:pt x="4128611" y="1098709"/>
                  <a:pt x="4118134" y="1115854"/>
                </a:cubicBezTo>
                <a:cubicBezTo>
                  <a:pt x="4107656" y="1133951"/>
                  <a:pt x="4101941" y="1156811"/>
                  <a:pt x="4101941" y="1184434"/>
                </a:cubicBezTo>
                <a:cubicBezTo>
                  <a:pt x="4101941" y="1203484"/>
                  <a:pt x="4105751" y="1219676"/>
                  <a:pt x="4113371" y="1232059"/>
                </a:cubicBezTo>
                <a:cubicBezTo>
                  <a:pt x="4120991" y="1245394"/>
                  <a:pt x="4131469" y="1255871"/>
                  <a:pt x="4143851" y="1264444"/>
                </a:cubicBezTo>
                <a:cubicBezTo>
                  <a:pt x="4156234" y="1273016"/>
                  <a:pt x="4171474" y="1279684"/>
                  <a:pt x="4187666" y="1285399"/>
                </a:cubicBezTo>
                <a:cubicBezTo>
                  <a:pt x="4203859" y="1291114"/>
                  <a:pt x="4221004" y="1294924"/>
                  <a:pt x="4238149" y="1298734"/>
                </a:cubicBezTo>
                <a:cubicBezTo>
                  <a:pt x="4280059" y="1307306"/>
                  <a:pt x="4313397" y="1316831"/>
                  <a:pt x="4337209" y="1325404"/>
                </a:cubicBezTo>
                <a:cubicBezTo>
                  <a:pt x="4361022" y="1333976"/>
                  <a:pt x="4372451" y="1347311"/>
                  <a:pt x="4372451" y="1365409"/>
                </a:cubicBezTo>
                <a:cubicBezTo>
                  <a:pt x="4372451" y="1375886"/>
                  <a:pt x="4369594" y="1384459"/>
                  <a:pt x="4364831" y="1392079"/>
                </a:cubicBezTo>
                <a:cubicBezTo>
                  <a:pt x="4360069" y="1398746"/>
                  <a:pt x="4353401" y="1404461"/>
                  <a:pt x="4345781" y="1409224"/>
                </a:cubicBezTo>
                <a:cubicBezTo>
                  <a:pt x="4338162" y="1413034"/>
                  <a:pt x="4329589" y="1416844"/>
                  <a:pt x="4321016" y="1418749"/>
                </a:cubicBezTo>
                <a:cubicBezTo>
                  <a:pt x="4311491" y="1420654"/>
                  <a:pt x="4302919" y="1421606"/>
                  <a:pt x="4294347" y="1421606"/>
                </a:cubicBezTo>
                <a:cubicBezTo>
                  <a:pt x="4282916" y="1421606"/>
                  <a:pt x="4271487" y="1420654"/>
                  <a:pt x="4261009" y="1417796"/>
                </a:cubicBezTo>
                <a:cubicBezTo>
                  <a:pt x="4250531" y="1414939"/>
                  <a:pt x="4241006" y="1411129"/>
                  <a:pt x="4232434" y="1404461"/>
                </a:cubicBezTo>
                <a:cubicBezTo>
                  <a:pt x="4223862" y="1398746"/>
                  <a:pt x="4217194" y="1391126"/>
                  <a:pt x="4212431" y="1381601"/>
                </a:cubicBezTo>
                <a:cubicBezTo>
                  <a:pt x="4207669" y="1372076"/>
                  <a:pt x="4202906" y="1359694"/>
                  <a:pt x="4202906" y="1347311"/>
                </a:cubicBezTo>
                <a:close/>
                <a:moveTo>
                  <a:pt x="4628674" y="1347311"/>
                </a:moveTo>
                <a:lnTo>
                  <a:pt x="4516279" y="1347311"/>
                </a:lnTo>
                <a:cubicBezTo>
                  <a:pt x="4517231" y="1375886"/>
                  <a:pt x="4523899" y="1400651"/>
                  <a:pt x="4536281" y="1419701"/>
                </a:cubicBezTo>
                <a:cubicBezTo>
                  <a:pt x="4548664" y="1438751"/>
                  <a:pt x="4563904" y="1453991"/>
                  <a:pt x="4582001" y="1466374"/>
                </a:cubicBezTo>
                <a:cubicBezTo>
                  <a:pt x="4601051" y="1477804"/>
                  <a:pt x="4622006" y="1486376"/>
                  <a:pt x="4645819" y="1491139"/>
                </a:cubicBezTo>
                <a:cubicBezTo>
                  <a:pt x="4669631" y="1495901"/>
                  <a:pt x="4694397" y="1498759"/>
                  <a:pt x="4719162" y="1498759"/>
                </a:cubicBezTo>
                <a:cubicBezTo>
                  <a:pt x="4743926" y="1498759"/>
                  <a:pt x="4767739" y="1496854"/>
                  <a:pt x="4791551" y="1492091"/>
                </a:cubicBezTo>
                <a:cubicBezTo>
                  <a:pt x="4815364" y="1487329"/>
                  <a:pt x="4836319" y="1478756"/>
                  <a:pt x="4854416" y="1467326"/>
                </a:cubicBezTo>
                <a:cubicBezTo>
                  <a:pt x="4872514" y="1455896"/>
                  <a:pt x="4887754" y="1440656"/>
                  <a:pt x="4899184" y="1420654"/>
                </a:cubicBezTo>
                <a:cubicBezTo>
                  <a:pt x="4910614" y="1401604"/>
                  <a:pt x="4916329" y="1377791"/>
                  <a:pt x="4916329" y="1349216"/>
                </a:cubicBezTo>
                <a:cubicBezTo>
                  <a:pt x="4916329" y="1329214"/>
                  <a:pt x="4912519" y="1312069"/>
                  <a:pt x="4904899" y="1298734"/>
                </a:cubicBezTo>
                <a:cubicBezTo>
                  <a:pt x="4897279" y="1285399"/>
                  <a:pt x="4886801" y="1273969"/>
                  <a:pt x="4874419" y="1264444"/>
                </a:cubicBezTo>
                <a:cubicBezTo>
                  <a:pt x="4862037" y="1254919"/>
                  <a:pt x="4846797" y="1248251"/>
                  <a:pt x="4830604" y="1242536"/>
                </a:cubicBezTo>
                <a:cubicBezTo>
                  <a:pt x="4814412" y="1236821"/>
                  <a:pt x="4797266" y="1232059"/>
                  <a:pt x="4780122" y="1228249"/>
                </a:cubicBezTo>
                <a:cubicBezTo>
                  <a:pt x="4762976" y="1224439"/>
                  <a:pt x="4746784" y="1220629"/>
                  <a:pt x="4730591" y="1217771"/>
                </a:cubicBezTo>
                <a:cubicBezTo>
                  <a:pt x="4714399" y="1213961"/>
                  <a:pt x="4700112" y="1211104"/>
                  <a:pt x="4687729" y="1206341"/>
                </a:cubicBezTo>
                <a:cubicBezTo>
                  <a:pt x="4675347" y="1202531"/>
                  <a:pt x="4664869" y="1196816"/>
                  <a:pt x="4657249" y="1190149"/>
                </a:cubicBezTo>
                <a:cubicBezTo>
                  <a:pt x="4649629" y="1183481"/>
                  <a:pt x="4645819" y="1174909"/>
                  <a:pt x="4645819" y="1164431"/>
                </a:cubicBezTo>
                <a:cubicBezTo>
                  <a:pt x="4645819" y="1155859"/>
                  <a:pt x="4647724" y="1148239"/>
                  <a:pt x="4652487" y="1143476"/>
                </a:cubicBezTo>
                <a:cubicBezTo>
                  <a:pt x="4657249" y="1137761"/>
                  <a:pt x="4662012" y="1133951"/>
                  <a:pt x="4668679" y="1131094"/>
                </a:cubicBezTo>
                <a:cubicBezTo>
                  <a:pt x="4675347" y="1128236"/>
                  <a:pt x="4682014" y="1126331"/>
                  <a:pt x="4689634" y="1125379"/>
                </a:cubicBezTo>
                <a:cubicBezTo>
                  <a:pt x="4697254" y="1124426"/>
                  <a:pt x="4704874" y="1124426"/>
                  <a:pt x="4711541" y="1124426"/>
                </a:cubicBezTo>
                <a:cubicBezTo>
                  <a:pt x="4732497" y="1124426"/>
                  <a:pt x="4750594" y="1128236"/>
                  <a:pt x="4766787" y="1136809"/>
                </a:cubicBezTo>
                <a:cubicBezTo>
                  <a:pt x="4782026" y="1144429"/>
                  <a:pt x="4790599" y="1160621"/>
                  <a:pt x="4792504" y="1183481"/>
                </a:cubicBezTo>
                <a:lnTo>
                  <a:pt x="4904899" y="1183481"/>
                </a:lnTo>
                <a:cubicBezTo>
                  <a:pt x="4902994" y="1156811"/>
                  <a:pt x="4896326" y="1134904"/>
                  <a:pt x="4884896" y="1116806"/>
                </a:cubicBezTo>
                <a:cubicBezTo>
                  <a:pt x="4873466" y="1099661"/>
                  <a:pt x="4859179" y="1085374"/>
                  <a:pt x="4842034" y="1074896"/>
                </a:cubicBezTo>
                <a:cubicBezTo>
                  <a:pt x="4824889" y="1064419"/>
                  <a:pt x="4804887" y="1056799"/>
                  <a:pt x="4782979" y="1052036"/>
                </a:cubicBezTo>
                <a:cubicBezTo>
                  <a:pt x="4761072" y="1047274"/>
                  <a:pt x="4738212" y="1045369"/>
                  <a:pt x="4715351" y="1045369"/>
                </a:cubicBezTo>
                <a:cubicBezTo>
                  <a:pt x="4692491" y="1045369"/>
                  <a:pt x="4669631" y="1047274"/>
                  <a:pt x="4646772" y="1052036"/>
                </a:cubicBezTo>
                <a:cubicBezTo>
                  <a:pt x="4624864" y="1055846"/>
                  <a:pt x="4604862" y="1063466"/>
                  <a:pt x="4586764" y="1073944"/>
                </a:cubicBezTo>
                <a:cubicBezTo>
                  <a:pt x="4568666" y="1084421"/>
                  <a:pt x="4554379" y="1098709"/>
                  <a:pt x="4543901" y="1115854"/>
                </a:cubicBezTo>
                <a:cubicBezTo>
                  <a:pt x="4533424" y="1133951"/>
                  <a:pt x="4527709" y="1156811"/>
                  <a:pt x="4527709" y="1184434"/>
                </a:cubicBezTo>
                <a:cubicBezTo>
                  <a:pt x="4527709" y="1203484"/>
                  <a:pt x="4531519" y="1219676"/>
                  <a:pt x="4539139" y="1232059"/>
                </a:cubicBezTo>
                <a:cubicBezTo>
                  <a:pt x="4546759" y="1245394"/>
                  <a:pt x="4557237" y="1255871"/>
                  <a:pt x="4569619" y="1264444"/>
                </a:cubicBezTo>
                <a:cubicBezTo>
                  <a:pt x="4582001" y="1273016"/>
                  <a:pt x="4597241" y="1279684"/>
                  <a:pt x="4613434" y="1285399"/>
                </a:cubicBezTo>
                <a:cubicBezTo>
                  <a:pt x="4629626" y="1291114"/>
                  <a:pt x="4646772" y="1294924"/>
                  <a:pt x="4663916" y="1298734"/>
                </a:cubicBezTo>
                <a:cubicBezTo>
                  <a:pt x="4705826" y="1307306"/>
                  <a:pt x="4739164" y="1316831"/>
                  <a:pt x="4762976" y="1325404"/>
                </a:cubicBezTo>
                <a:cubicBezTo>
                  <a:pt x="4786789" y="1333976"/>
                  <a:pt x="4798219" y="1347311"/>
                  <a:pt x="4798219" y="1365409"/>
                </a:cubicBezTo>
                <a:cubicBezTo>
                  <a:pt x="4798219" y="1375886"/>
                  <a:pt x="4795362" y="1384459"/>
                  <a:pt x="4790599" y="1392079"/>
                </a:cubicBezTo>
                <a:cubicBezTo>
                  <a:pt x="4785837" y="1398746"/>
                  <a:pt x="4779169" y="1404461"/>
                  <a:pt x="4771549" y="1409224"/>
                </a:cubicBezTo>
                <a:cubicBezTo>
                  <a:pt x="4763929" y="1413034"/>
                  <a:pt x="4755356" y="1416844"/>
                  <a:pt x="4746784" y="1418749"/>
                </a:cubicBezTo>
                <a:cubicBezTo>
                  <a:pt x="4737259" y="1420654"/>
                  <a:pt x="4728687" y="1421606"/>
                  <a:pt x="4720114" y="1421606"/>
                </a:cubicBezTo>
                <a:cubicBezTo>
                  <a:pt x="4708684" y="1421606"/>
                  <a:pt x="4697254" y="1420654"/>
                  <a:pt x="4686776" y="1417796"/>
                </a:cubicBezTo>
                <a:cubicBezTo>
                  <a:pt x="4676299" y="1414939"/>
                  <a:pt x="4666774" y="1411129"/>
                  <a:pt x="4658201" y="1404461"/>
                </a:cubicBezTo>
                <a:cubicBezTo>
                  <a:pt x="4649629" y="1398746"/>
                  <a:pt x="4642962" y="1391126"/>
                  <a:pt x="4638199" y="1381601"/>
                </a:cubicBezTo>
                <a:cubicBezTo>
                  <a:pt x="4633437" y="1372076"/>
                  <a:pt x="4628674" y="1359694"/>
                  <a:pt x="4628674" y="1347311"/>
                </a:cubicBezTo>
                <a:close/>
                <a:moveTo>
                  <a:pt x="5083017" y="989171"/>
                </a:moveTo>
                <a:lnTo>
                  <a:pt x="5083017" y="892016"/>
                </a:lnTo>
                <a:lnTo>
                  <a:pt x="4964906" y="892016"/>
                </a:lnTo>
                <a:lnTo>
                  <a:pt x="4964906" y="989171"/>
                </a:lnTo>
                <a:lnTo>
                  <a:pt x="5083017" y="989171"/>
                </a:lnTo>
                <a:close/>
                <a:moveTo>
                  <a:pt x="4964906" y="1055846"/>
                </a:moveTo>
                <a:lnTo>
                  <a:pt x="4964906" y="1487329"/>
                </a:lnTo>
                <a:lnTo>
                  <a:pt x="5083017" y="1487329"/>
                </a:lnTo>
                <a:lnTo>
                  <a:pt x="5083017" y="1055846"/>
                </a:lnTo>
                <a:lnTo>
                  <a:pt x="4964906" y="1055846"/>
                </a:lnTo>
                <a:close/>
                <a:moveTo>
                  <a:pt x="5134451" y="1272064"/>
                </a:moveTo>
                <a:cubicBezTo>
                  <a:pt x="5134451" y="1306354"/>
                  <a:pt x="5140167" y="1337786"/>
                  <a:pt x="5150644" y="1365409"/>
                </a:cubicBezTo>
                <a:cubicBezTo>
                  <a:pt x="5161121" y="1393031"/>
                  <a:pt x="5176362" y="1416844"/>
                  <a:pt x="5195412" y="1436846"/>
                </a:cubicBezTo>
                <a:cubicBezTo>
                  <a:pt x="5214462" y="1456849"/>
                  <a:pt x="5238274" y="1472089"/>
                  <a:pt x="5265896" y="1482566"/>
                </a:cubicBezTo>
                <a:cubicBezTo>
                  <a:pt x="5293519" y="1493044"/>
                  <a:pt x="5323999" y="1498759"/>
                  <a:pt x="5357337" y="1498759"/>
                </a:cubicBezTo>
                <a:cubicBezTo>
                  <a:pt x="5391626" y="1498759"/>
                  <a:pt x="5422106" y="1493044"/>
                  <a:pt x="5449729" y="1482566"/>
                </a:cubicBezTo>
                <a:cubicBezTo>
                  <a:pt x="5477351" y="1472089"/>
                  <a:pt x="5501164" y="1456849"/>
                  <a:pt x="5520214" y="1436846"/>
                </a:cubicBezTo>
                <a:cubicBezTo>
                  <a:pt x="5539264" y="1416844"/>
                  <a:pt x="5554504" y="1393031"/>
                  <a:pt x="5564981" y="1365409"/>
                </a:cubicBezTo>
                <a:cubicBezTo>
                  <a:pt x="5575459" y="1337786"/>
                  <a:pt x="5581174" y="1306354"/>
                  <a:pt x="5581174" y="1272064"/>
                </a:cubicBezTo>
                <a:cubicBezTo>
                  <a:pt x="5581174" y="1237774"/>
                  <a:pt x="5575459" y="1206341"/>
                  <a:pt x="5564981" y="1178719"/>
                </a:cubicBezTo>
                <a:cubicBezTo>
                  <a:pt x="5554504" y="1151096"/>
                  <a:pt x="5539264" y="1126331"/>
                  <a:pt x="5520214" y="1107281"/>
                </a:cubicBezTo>
                <a:cubicBezTo>
                  <a:pt x="5501164" y="1087279"/>
                  <a:pt x="5477351" y="1072039"/>
                  <a:pt x="5449729" y="1061561"/>
                </a:cubicBezTo>
                <a:cubicBezTo>
                  <a:pt x="5422106" y="1051084"/>
                  <a:pt x="5391626" y="1045369"/>
                  <a:pt x="5357337" y="1045369"/>
                </a:cubicBezTo>
                <a:cubicBezTo>
                  <a:pt x="5323046" y="1045369"/>
                  <a:pt x="5292567" y="1051084"/>
                  <a:pt x="5265896" y="1061561"/>
                </a:cubicBezTo>
                <a:cubicBezTo>
                  <a:pt x="5238274" y="1072039"/>
                  <a:pt x="5215414" y="1087279"/>
                  <a:pt x="5195412" y="1107281"/>
                </a:cubicBezTo>
                <a:cubicBezTo>
                  <a:pt x="5176362" y="1127284"/>
                  <a:pt x="5161121" y="1151096"/>
                  <a:pt x="5150644" y="1178719"/>
                </a:cubicBezTo>
                <a:cubicBezTo>
                  <a:pt x="5139214" y="1206341"/>
                  <a:pt x="5134451" y="1237774"/>
                  <a:pt x="5134451" y="1272064"/>
                </a:cubicBezTo>
                <a:close/>
                <a:moveTo>
                  <a:pt x="5252562" y="1272064"/>
                </a:moveTo>
                <a:cubicBezTo>
                  <a:pt x="5252562" y="1254919"/>
                  <a:pt x="5254467" y="1237774"/>
                  <a:pt x="5257324" y="1221581"/>
                </a:cubicBezTo>
                <a:cubicBezTo>
                  <a:pt x="5260181" y="1204436"/>
                  <a:pt x="5265896" y="1190149"/>
                  <a:pt x="5274469" y="1177766"/>
                </a:cubicBezTo>
                <a:cubicBezTo>
                  <a:pt x="5282089" y="1165384"/>
                  <a:pt x="5293519" y="1154906"/>
                  <a:pt x="5306854" y="1146334"/>
                </a:cubicBezTo>
                <a:cubicBezTo>
                  <a:pt x="5320189" y="1138714"/>
                  <a:pt x="5337334" y="1133951"/>
                  <a:pt x="5357337" y="1133951"/>
                </a:cubicBezTo>
                <a:cubicBezTo>
                  <a:pt x="5377339" y="1133951"/>
                  <a:pt x="5394484" y="1137761"/>
                  <a:pt x="5407819" y="1146334"/>
                </a:cubicBezTo>
                <a:cubicBezTo>
                  <a:pt x="5421154" y="1153954"/>
                  <a:pt x="5432584" y="1164431"/>
                  <a:pt x="5440204" y="1177766"/>
                </a:cubicBezTo>
                <a:cubicBezTo>
                  <a:pt x="5447824" y="1190149"/>
                  <a:pt x="5453539" y="1205389"/>
                  <a:pt x="5457349" y="1221581"/>
                </a:cubicBezTo>
                <a:cubicBezTo>
                  <a:pt x="5460206" y="1238726"/>
                  <a:pt x="5462112" y="1254919"/>
                  <a:pt x="5462112" y="1272064"/>
                </a:cubicBezTo>
                <a:cubicBezTo>
                  <a:pt x="5462112" y="1289209"/>
                  <a:pt x="5460206" y="1306354"/>
                  <a:pt x="5457349" y="1322546"/>
                </a:cubicBezTo>
                <a:cubicBezTo>
                  <a:pt x="5453539" y="1338739"/>
                  <a:pt x="5448776" y="1353979"/>
                  <a:pt x="5440204" y="1366361"/>
                </a:cubicBezTo>
                <a:cubicBezTo>
                  <a:pt x="5432584" y="1379696"/>
                  <a:pt x="5421154" y="1390174"/>
                  <a:pt x="5407819" y="1397794"/>
                </a:cubicBezTo>
                <a:cubicBezTo>
                  <a:pt x="5394484" y="1405414"/>
                  <a:pt x="5377339" y="1409224"/>
                  <a:pt x="5357337" y="1409224"/>
                </a:cubicBezTo>
                <a:cubicBezTo>
                  <a:pt x="5337334" y="1409224"/>
                  <a:pt x="5320189" y="1405414"/>
                  <a:pt x="5306854" y="1397794"/>
                </a:cubicBezTo>
                <a:cubicBezTo>
                  <a:pt x="5293519" y="1390174"/>
                  <a:pt x="5283042" y="1379696"/>
                  <a:pt x="5274469" y="1366361"/>
                </a:cubicBezTo>
                <a:cubicBezTo>
                  <a:pt x="5266849" y="1353026"/>
                  <a:pt x="5261134" y="1338739"/>
                  <a:pt x="5257324" y="1322546"/>
                </a:cubicBezTo>
                <a:cubicBezTo>
                  <a:pt x="5254467" y="1306354"/>
                  <a:pt x="5252562" y="1289209"/>
                  <a:pt x="5252562" y="1272064"/>
                </a:cubicBezTo>
                <a:close/>
                <a:moveTo>
                  <a:pt x="5628799" y="1055846"/>
                </a:moveTo>
                <a:lnTo>
                  <a:pt x="5628799" y="1487329"/>
                </a:lnTo>
                <a:lnTo>
                  <a:pt x="5746909" y="1487329"/>
                </a:lnTo>
                <a:lnTo>
                  <a:pt x="5746909" y="1261586"/>
                </a:lnTo>
                <a:cubicBezTo>
                  <a:pt x="5746909" y="1217771"/>
                  <a:pt x="5754529" y="1186339"/>
                  <a:pt x="5768817" y="1167289"/>
                </a:cubicBezTo>
                <a:cubicBezTo>
                  <a:pt x="5783104" y="1148239"/>
                  <a:pt x="5806917" y="1138714"/>
                  <a:pt x="5839301" y="1138714"/>
                </a:cubicBezTo>
                <a:cubicBezTo>
                  <a:pt x="5867876" y="1138714"/>
                  <a:pt x="5886926" y="1147286"/>
                  <a:pt x="5898356" y="1165384"/>
                </a:cubicBezTo>
                <a:cubicBezTo>
                  <a:pt x="5909787" y="1182529"/>
                  <a:pt x="5915501" y="1209199"/>
                  <a:pt x="5915501" y="1245394"/>
                </a:cubicBezTo>
                <a:lnTo>
                  <a:pt x="5915501" y="1489234"/>
                </a:lnTo>
                <a:lnTo>
                  <a:pt x="6033612" y="1489234"/>
                </a:lnTo>
                <a:lnTo>
                  <a:pt x="6033612" y="1224439"/>
                </a:lnTo>
                <a:cubicBezTo>
                  <a:pt x="6033612" y="1197769"/>
                  <a:pt x="6031706" y="1173004"/>
                  <a:pt x="6026944" y="1151096"/>
                </a:cubicBezTo>
                <a:cubicBezTo>
                  <a:pt x="6022181" y="1129189"/>
                  <a:pt x="6013609" y="1110139"/>
                  <a:pt x="6002179" y="1094899"/>
                </a:cubicBezTo>
                <a:cubicBezTo>
                  <a:pt x="5990749" y="1079659"/>
                  <a:pt x="5974556" y="1067276"/>
                  <a:pt x="5954554" y="1058704"/>
                </a:cubicBezTo>
                <a:cubicBezTo>
                  <a:pt x="5934551" y="1050131"/>
                  <a:pt x="5907881" y="1045369"/>
                  <a:pt x="5876449" y="1045369"/>
                </a:cubicBezTo>
                <a:cubicBezTo>
                  <a:pt x="5851684" y="1045369"/>
                  <a:pt x="5826919" y="1051084"/>
                  <a:pt x="5803106" y="1062514"/>
                </a:cubicBezTo>
                <a:cubicBezTo>
                  <a:pt x="5779294" y="1073944"/>
                  <a:pt x="5759292" y="1092041"/>
                  <a:pt x="5745004" y="1116806"/>
                </a:cubicBezTo>
                <a:lnTo>
                  <a:pt x="5741194" y="1116806"/>
                </a:lnTo>
                <a:lnTo>
                  <a:pt x="5741194" y="1056799"/>
                </a:lnTo>
                <a:lnTo>
                  <a:pt x="5628799" y="1056799"/>
                </a:lnTo>
                <a:close/>
              </a:path>
            </a:pathLst>
          </a:custGeom>
          <a:solidFill>
            <a:srgbClr val="FFFFFF"/>
          </a:solidFill>
          <a:ln w="9525" cap="flat">
            <a:noFill/>
            <a:prstDash val="solid"/>
            <a:miter/>
          </a:ln>
        </p:spPr>
        <p:txBody>
          <a:bodyPr rtlCol="0" anchor="ctr"/>
          <a:lstStyle/>
          <a:p>
            <a:endParaRPr lang="en-GB" dirty="0"/>
          </a:p>
        </p:txBody>
      </p:sp>
      <p:pic>
        <p:nvPicPr>
          <p:cNvPr id="16" name="Graphic 15">
            <a:extLst>
              <a:ext uri="{FF2B5EF4-FFF2-40B4-BE49-F238E27FC236}">
                <a16:creationId xmlns:a16="http://schemas.microsoft.com/office/drawing/2014/main" id="{AAD3F24B-7779-44E2-BFFC-153537CE20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997449" y="9812806"/>
            <a:ext cx="2123831" cy="436676"/>
          </a:xfrm>
          <a:prstGeom prst="rect">
            <a:avLst/>
          </a:prstGeom>
        </p:spPr>
      </p:pic>
      <p:sp>
        <p:nvSpPr>
          <p:cNvPr id="23" name="Rectangle 22">
            <a:extLst>
              <a:ext uri="{FF2B5EF4-FFF2-40B4-BE49-F238E27FC236}">
                <a16:creationId xmlns:a16="http://schemas.microsoft.com/office/drawing/2014/main" id="{5F48DE78-8A51-45BD-8CE3-ABF3E3F94A2C}"/>
              </a:ext>
            </a:extLst>
          </p:cNvPr>
          <p:cNvSpPr/>
          <p:nvPr userDrawn="1"/>
        </p:nvSpPr>
        <p:spPr>
          <a:xfrm>
            <a:off x="446313" y="9941104"/>
            <a:ext cx="3778250" cy="323165"/>
          </a:xfrm>
          <a:prstGeom prst="rect">
            <a:avLst/>
          </a:prstGeom>
        </p:spPr>
        <p:txBody>
          <a:bodyPr lIns="0" tIns="0" rIns="0" bIns="0" anchor="b">
            <a:spAutoFit/>
          </a:bodyPr>
          <a:lstStyle/>
          <a:p>
            <a:pPr algn="l"/>
            <a:r>
              <a:rPr lang="en-GB" sz="700" b="0" i="0" u="none" strike="noStrike" baseline="0" dirty="0">
                <a:solidFill>
                  <a:schemeClr val="tx1"/>
                </a:solidFill>
                <a:latin typeface="+mn-lt"/>
              </a:rPr>
              <a:t>National Grid plc. National Grid House, Warwick Technology Park,</a:t>
            </a:r>
          </a:p>
          <a:p>
            <a:pPr algn="l"/>
            <a:r>
              <a:rPr lang="en-GB" sz="700" b="0" i="0" u="none" strike="noStrike" baseline="0" dirty="0">
                <a:solidFill>
                  <a:schemeClr val="tx1"/>
                </a:solidFill>
                <a:latin typeface="+mn-lt"/>
              </a:rPr>
              <a:t>Gallows Hill, Warwick. CV34 6DA United Kingdom</a:t>
            </a:r>
          </a:p>
          <a:p>
            <a:pPr algn="l"/>
            <a:r>
              <a:rPr lang="en-GB" sz="700" b="0" i="0" u="none" strike="noStrike" baseline="0" dirty="0">
                <a:solidFill>
                  <a:schemeClr val="tx1"/>
                </a:solidFill>
                <a:latin typeface="+mn-lt"/>
              </a:rPr>
              <a:t>Registered in England and Wales No. 4031152</a:t>
            </a:r>
            <a:endParaRPr lang="en-GB" sz="700" dirty="0">
              <a:solidFill>
                <a:schemeClr val="tx1"/>
              </a:solidFill>
              <a:latin typeface="+mn-lt"/>
            </a:endParaRPr>
          </a:p>
        </p:txBody>
      </p:sp>
      <p:sp>
        <p:nvSpPr>
          <p:cNvPr id="25" name="Text Placeholder 9">
            <a:extLst>
              <a:ext uri="{FF2B5EF4-FFF2-40B4-BE49-F238E27FC236}">
                <a16:creationId xmlns:a16="http://schemas.microsoft.com/office/drawing/2014/main" id="{BEA37E4B-2B84-4FC9-BBF3-8DC87AF27E33}"/>
              </a:ext>
            </a:extLst>
          </p:cNvPr>
          <p:cNvSpPr>
            <a:spLocks noGrp="1"/>
          </p:cNvSpPr>
          <p:nvPr>
            <p:ph type="body" sz="quarter" idx="15"/>
          </p:nvPr>
        </p:nvSpPr>
        <p:spPr>
          <a:xfrm>
            <a:off x="431800" y="1216800"/>
            <a:ext cx="3211945" cy="1024896"/>
          </a:xfrm>
        </p:spPr>
        <p:txBody>
          <a:bodyPr wrap="square">
            <a:spAutoFit/>
          </a:bodyPr>
          <a:lstStyle>
            <a:lvl1pPr>
              <a:lnSpc>
                <a:spcPct val="80000"/>
              </a:lnSpc>
              <a:defRPr sz="2600">
                <a:solidFill>
                  <a:schemeClr val="bg1"/>
                </a:solidFill>
              </a:defRPr>
            </a:lvl1pPr>
            <a:lvl2pPr>
              <a:defRPr sz="2000">
                <a:solidFill>
                  <a:schemeClr val="bg1"/>
                </a:solidFill>
              </a:defRPr>
            </a:lvl2pPr>
            <a:lvl3pPr marL="0" indent="0">
              <a:buFontTx/>
              <a:buNone/>
              <a:defRPr sz="1800">
                <a:solidFill>
                  <a:schemeClr val="bg1"/>
                </a:solidFill>
              </a:defRPr>
            </a:lvl3pPr>
            <a:lvl4pPr marL="0" indent="0">
              <a:buFontTx/>
              <a:buNone/>
              <a:defRPr sz="1800">
                <a:solidFill>
                  <a:schemeClr val="bg1"/>
                </a:solidFill>
              </a:defRPr>
            </a:lvl4pPr>
            <a:lvl5pPr marL="0" indent="0">
              <a:buFontTx/>
              <a:buNone/>
              <a:defRPr>
                <a:solidFill>
                  <a:schemeClr val="bg1"/>
                </a:solidFill>
              </a:defRPr>
            </a:lvl5pPr>
          </a:lstStyle>
          <a:p>
            <a:pPr lvl="0"/>
            <a:r>
              <a:rPr lang="en-US"/>
              <a:t>Edit Master text styles</a:t>
            </a:r>
          </a:p>
          <a:p>
            <a:pPr lvl="1"/>
            <a:r>
              <a:rPr lang="en-US"/>
              <a:t>Second level</a:t>
            </a:r>
          </a:p>
        </p:txBody>
      </p:sp>
      <p:pic>
        <p:nvPicPr>
          <p:cNvPr id="20" name="Graphic 19">
            <a:extLst>
              <a:ext uri="{FF2B5EF4-FFF2-40B4-BE49-F238E27FC236}">
                <a16:creationId xmlns:a16="http://schemas.microsoft.com/office/drawing/2014/main" id="{076EBE0D-7343-4989-9D7E-F496337429CD}"/>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6783" t="36467" r="57383"/>
          <a:stretch/>
        </p:blipFill>
        <p:spPr>
          <a:xfrm rot="5400000" flipH="1">
            <a:off x="4208599" y="-210352"/>
            <a:ext cx="2708923" cy="3561432"/>
          </a:xfrm>
          <a:prstGeom prst="rect">
            <a:avLst/>
          </a:prstGeom>
        </p:spPr>
      </p:pic>
    </p:spTree>
    <p:extLst>
      <p:ext uri="{BB962C8B-B14F-4D97-AF65-F5344CB8AC3E}">
        <p14:creationId xmlns:p14="http://schemas.microsoft.com/office/powerpoint/2010/main" val="391632294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sp>
        <p:nvSpPr>
          <p:cNvPr id="5" name="Text Placeholder 9">
            <a:extLst>
              <a:ext uri="{FF2B5EF4-FFF2-40B4-BE49-F238E27FC236}">
                <a16:creationId xmlns:a16="http://schemas.microsoft.com/office/drawing/2014/main" id="{EBBE5DA1-9C6B-4E75-BBD0-97B020CD0B8A}"/>
              </a:ext>
            </a:extLst>
          </p:cNvPr>
          <p:cNvSpPr>
            <a:spLocks noGrp="1"/>
          </p:cNvSpPr>
          <p:nvPr>
            <p:ph type="body" sz="quarter" idx="14"/>
          </p:nvPr>
        </p:nvSpPr>
        <p:spPr>
          <a:xfrm>
            <a:off x="431800" y="942109"/>
            <a:ext cx="2124000" cy="8442081"/>
          </a:xfrm>
        </p:spPr>
        <p:txBody>
          <a:bodyPr/>
          <a:lstStyle>
            <a:lvl1pPr>
              <a:spcAft>
                <a:spcPts val="0"/>
              </a:spcAft>
              <a:defRPr sz="900">
                <a:solidFill>
                  <a:schemeClr val="accent1"/>
                </a:solidFill>
              </a:defRPr>
            </a:lvl1pPr>
            <a:lvl2pPr>
              <a:spcAft>
                <a:spcPts val="0"/>
              </a:spcAft>
              <a:defRPr sz="900">
                <a:solidFill>
                  <a:schemeClr val="accent1"/>
                </a:solidFill>
              </a:defRPr>
            </a:lvl2pPr>
            <a:lvl3pPr marL="0" indent="0">
              <a:spcBef>
                <a:spcPts val="1200"/>
              </a:spcBef>
              <a:spcAft>
                <a:spcPts val="1200"/>
              </a:spcAft>
              <a:buFontTx/>
              <a:buNone/>
              <a:defRPr sz="2800">
                <a:solidFill>
                  <a:srgbClr val="009DDC"/>
                </a:solidFill>
              </a:defRPr>
            </a:lvl3pPr>
            <a:lvl4pPr marL="0" indent="0">
              <a:spcAft>
                <a:spcPts val="600"/>
              </a:spcAft>
              <a:buFontTx/>
              <a:buNone/>
              <a:defRPr sz="900" b="1">
                <a:solidFill>
                  <a:schemeClr val="accent1"/>
                </a:solidFill>
              </a:defRPr>
            </a:lvl4pPr>
            <a:lvl5pPr marL="0" indent="0">
              <a:spcAft>
                <a:spcPts val="600"/>
              </a:spcAft>
              <a:buFontTx/>
              <a:buNone/>
              <a:defRPr sz="900">
                <a:solidFill>
                  <a:schemeClr val="accent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Placeholder 9">
            <a:extLst>
              <a:ext uri="{FF2B5EF4-FFF2-40B4-BE49-F238E27FC236}">
                <a16:creationId xmlns:a16="http://schemas.microsoft.com/office/drawing/2014/main" id="{77981A6F-B876-4C75-BEC8-691378644775}"/>
              </a:ext>
            </a:extLst>
          </p:cNvPr>
          <p:cNvSpPr>
            <a:spLocks noGrp="1"/>
          </p:cNvSpPr>
          <p:nvPr>
            <p:ph type="body" sz="quarter" idx="15"/>
          </p:nvPr>
        </p:nvSpPr>
        <p:spPr>
          <a:xfrm>
            <a:off x="5005415" y="942109"/>
            <a:ext cx="2124000" cy="8442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9">
            <a:extLst>
              <a:ext uri="{FF2B5EF4-FFF2-40B4-BE49-F238E27FC236}">
                <a16:creationId xmlns:a16="http://schemas.microsoft.com/office/drawing/2014/main" id="{A1EFF535-9A69-4525-B3DC-D7F8B2C35837}"/>
              </a:ext>
            </a:extLst>
          </p:cNvPr>
          <p:cNvSpPr>
            <a:spLocks noGrp="1"/>
          </p:cNvSpPr>
          <p:nvPr>
            <p:ph type="body" sz="quarter" idx="17"/>
          </p:nvPr>
        </p:nvSpPr>
        <p:spPr>
          <a:xfrm>
            <a:off x="2718607" y="942109"/>
            <a:ext cx="2124000" cy="8442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242931436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790" name="Rectangle 5"/>
          <p:cNvSpPr>
            <a:spLocks noGrp="1" noChangeArrowheads="1"/>
          </p:cNvSpPr>
          <p:nvPr>
            <p:ph type="title"/>
          </p:nvPr>
        </p:nvSpPr>
        <p:spPr bwMode="auto">
          <a:xfrm>
            <a:off x="431800" y="369469"/>
            <a:ext cx="66960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lvl="0"/>
            <a:r>
              <a:rPr lang="en-US"/>
              <a:t>Click to edit Master title style</a:t>
            </a:r>
            <a:endParaRPr lang="en-GB" dirty="0"/>
          </a:p>
        </p:txBody>
      </p:sp>
      <p:sp>
        <p:nvSpPr>
          <p:cNvPr id="32791" name="Rectangle 3"/>
          <p:cNvSpPr>
            <a:spLocks noGrp="1" noChangeArrowheads="1"/>
          </p:cNvSpPr>
          <p:nvPr>
            <p:ph type="body" idx="1"/>
          </p:nvPr>
        </p:nvSpPr>
        <p:spPr bwMode="auto">
          <a:xfrm>
            <a:off x="431801" y="2303696"/>
            <a:ext cx="6696074" cy="288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Autofit/>
          </a:bodyPr>
          <a:lstStyle/>
          <a:p>
            <a:pPr lvl="0"/>
            <a:r>
              <a:rPr lang="en-GB" dirty="0"/>
              <a:t>Heading 1</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Sixth level</a:t>
            </a:r>
          </a:p>
          <a:p>
            <a:pPr lvl="6"/>
            <a:r>
              <a:rPr lang="en-GB" dirty="0"/>
              <a:t>Seventh level</a:t>
            </a:r>
          </a:p>
          <a:p>
            <a:pPr lvl="7"/>
            <a:r>
              <a:rPr lang="en-GB" dirty="0"/>
              <a:t>Eighth level</a:t>
            </a:r>
          </a:p>
          <a:p>
            <a:pPr lvl="8"/>
            <a:r>
              <a:rPr lang="en-GB" dirty="0"/>
              <a:t>Ninth level</a:t>
            </a:r>
          </a:p>
        </p:txBody>
      </p:sp>
    </p:spTree>
  </p:cSld>
  <p:clrMap bg1="lt1" tx1="dk1" bg2="lt2" tx2="dk2" accent1="accent1" accent2="accent2" accent3="accent3" accent4="accent4" accent5="accent5" accent6="accent6" hlink="hlink" folHlink="folHlink"/>
  <p:sldLayoutIdLst>
    <p:sldLayoutId id="2147483776" r:id="rId1"/>
    <p:sldLayoutId id="2147483777" r:id="rId2"/>
    <p:sldLayoutId id="2147483781" r:id="rId3"/>
    <p:sldLayoutId id="2147483782" r:id="rId4"/>
    <p:sldLayoutId id="2147483783" r:id="rId5"/>
    <p:sldLayoutId id="2147483778" r:id="rId6"/>
    <p:sldLayoutId id="2147483779" r:id="rId7"/>
    <p:sldLayoutId id="2147483780" r:id="rId8"/>
  </p:sldLayoutIdLst>
  <p:transition>
    <p:fade/>
  </p:transition>
  <p:hf sldNum="0" hdr="0" dt="0"/>
  <p:txStyles>
    <p:titleStyle>
      <a:lvl1pPr algn="l" rtl="0" eaLnBrk="1" fontAlgn="base" hangingPunct="1">
        <a:spcBef>
          <a:spcPct val="0"/>
        </a:spcBef>
        <a:spcAft>
          <a:spcPct val="0"/>
        </a:spcAft>
        <a:defRPr sz="2400" b="1">
          <a:solidFill>
            <a:schemeClr val="accent1"/>
          </a:solidFill>
          <a:latin typeface="+mj-lt"/>
          <a:ea typeface="+mj-ea"/>
          <a:cs typeface="+mj-cs"/>
        </a:defRPr>
      </a:lvl1pPr>
      <a:lvl2pPr algn="l" rtl="0" eaLnBrk="1" fontAlgn="base" hangingPunct="1">
        <a:spcBef>
          <a:spcPct val="0"/>
        </a:spcBef>
        <a:spcAft>
          <a:spcPct val="0"/>
        </a:spcAft>
        <a:defRPr sz="1736" b="1">
          <a:solidFill>
            <a:srgbClr val="0079C1"/>
          </a:solidFill>
          <a:latin typeface="Arial" charset="0"/>
          <a:ea typeface="ＭＳ Ｐゴシック" pitchFamily="48" charset="-128"/>
        </a:defRPr>
      </a:lvl2pPr>
      <a:lvl3pPr algn="l" rtl="0" eaLnBrk="1" fontAlgn="base" hangingPunct="1">
        <a:spcBef>
          <a:spcPct val="0"/>
        </a:spcBef>
        <a:spcAft>
          <a:spcPct val="0"/>
        </a:spcAft>
        <a:defRPr sz="1736" b="1">
          <a:solidFill>
            <a:srgbClr val="0079C1"/>
          </a:solidFill>
          <a:latin typeface="Arial" charset="0"/>
          <a:ea typeface="ＭＳ Ｐゴシック" pitchFamily="48" charset="-128"/>
        </a:defRPr>
      </a:lvl3pPr>
      <a:lvl4pPr algn="l" rtl="0" eaLnBrk="1" fontAlgn="base" hangingPunct="1">
        <a:spcBef>
          <a:spcPct val="0"/>
        </a:spcBef>
        <a:spcAft>
          <a:spcPct val="0"/>
        </a:spcAft>
        <a:defRPr sz="1736" b="1">
          <a:solidFill>
            <a:srgbClr val="0079C1"/>
          </a:solidFill>
          <a:latin typeface="Arial" charset="0"/>
          <a:ea typeface="ＭＳ Ｐゴシック" pitchFamily="48" charset="-128"/>
        </a:defRPr>
      </a:lvl4pPr>
      <a:lvl5pPr algn="l" rtl="0" eaLnBrk="1" fontAlgn="base" hangingPunct="1">
        <a:spcBef>
          <a:spcPct val="0"/>
        </a:spcBef>
        <a:spcAft>
          <a:spcPct val="0"/>
        </a:spcAft>
        <a:defRPr sz="1736" b="1">
          <a:solidFill>
            <a:srgbClr val="0079C1"/>
          </a:solidFill>
          <a:latin typeface="Arial" charset="0"/>
          <a:ea typeface="ＭＳ Ｐゴシック" pitchFamily="48" charset="-128"/>
        </a:defRPr>
      </a:lvl5pPr>
      <a:lvl6pPr marL="283447" algn="l" rtl="0" eaLnBrk="1" fontAlgn="base" hangingPunct="1">
        <a:spcBef>
          <a:spcPct val="0"/>
        </a:spcBef>
        <a:spcAft>
          <a:spcPct val="0"/>
        </a:spcAft>
        <a:defRPr sz="1736" b="1">
          <a:solidFill>
            <a:srgbClr val="0079C1"/>
          </a:solidFill>
          <a:latin typeface="Arial" charset="0"/>
          <a:ea typeface="ＭＳ Ｐゴシック" pitchFamily="48" charset="-128"/>
        </a:defRPr>
      </a:lvl6pPr>
      <a:lvl7pPr marL="566895" algn="l" rtl="0" eaLnBrk="1" fontAlgn="base" hangingPunct="1">
        <a:spcBef>
          <a:spcPct val="0"/>
        </a:spcBef>
        <a:spcAft>
          <a:spcPct val="0"/>
        </a:spcAft>
        <a:defRPr sz="1736" b="1">
          <a:solidFill>
            <a:srgbClr val="0079C1"/>
          </a:solidFill>
          <a:latin typeface="Arial" charset="0"/>
          <a:ea typeface="ＭＳ Ｐゴシック" pitchFamily="48" charset="-128"/>
        </a:defRPr>
      </a:lvl7pPr>
      <a:lvl8pPr marL="850342" algn="l" rtl="0" eaLnBrk="1" fontAlgn="base" hangingPunct="1">
        <a:spcBef>
          <a:spcPct val="0"/>
        </a:spcBef>
        <a:spcAft>
          <a:spcPct val="0"/>
        </a:spcAft>
        <a:defRPr sz="1736" b="1">
          <a:solidFill>
            <a:srgbClr val="0079C1"/>
          </a:solidFill>
          <a:latin typeface="Arial" charset="0"/>
          <a:ea typeface="ＭＳ Ｐゴシック" pitchFamily="48" charset="-128"/>
        </a:defRPr>
      </a:lvl8pPr>
      <a:lvl9pPr marL="1133789" algn="l" rtl="0" eaLnBrk="1" fontAlgn="base" hangingPunct="1">
        <a:spcBef>
          <a:spcPct val="0"/>
        </a:spcBef>
        <a:spcAft>
          <a:spcPct val="0"/>
        </a:spcAft>
        <a:defRPr sz="1736" b="1">
          <a:solidFill>
            <a:srgbClr val="0079C1"/>
          </a:solidFill>
          <a:latin typeface="Arial" charset="0"/>
          <a:ea typeface="ＭＳ Ｐゴシック" pitchFamily="48" charset="-128"/>
        </a:defRPr>
      </a:lvl9pPr>
    </p:titleStyle>
    <p:bodyStyle>
      <a:lvl1pPr marL="0" indent="0" algn="l" rtl="0" eaLnBrk="1" fontAlgn="base" hangingPunct="1">
        <a:spcBef>
          <a:spcPct val="0"/>
        </a:spcBef>
        <a:spcAft>
          <a:spcPts val="600"/>
        </a:spcAft>
        <a:buClr>
          <a:schemeClr val="tx1"/>
        </a:buClr>
        <a:buFontTx/>
        <a:buNone/>
        <a:defRPr sz="1100" b="1">
          <a:solidFill>
            <a:schemeClr val="accent1"/>
          </a:solidFill>
          <a:latin typeface="+mn-lt"/>
          <a:ea typeface="+mn-ea"/>
          <a:cs typeface="+mn-cs"/>
        </a:defRPr>
      </a:lvl1pPr>
      <a:lvl2pPr marL="0" indent="0" algn="l" rtl="0" eaLnBrk="1" fontAlgn="base" hangingPunct="1">
        <a:spcBef>
          <a:spcPct val="0"/>
        </a:spcBef>
        <a:spcAft>
          <a:spcPts val="600"/>
        </a:spcAft>
        <a:buClr>
          <a:schemeClr val="tx1"/>
        </a:buClr>
        <a:buFontTx/>
        <a:buNone/>
        <a:defRPr sz="1100">
          <a:solidFill>
            <a:schemeClr val="tx1"/>
          </a:solidFill>
          <a:latin typeface="+mn-lt"/>
          <a:ea typeface="+mn-ea"/>
        </a:defRPr>
      </a:lvl2pPr>
      <a:lvl3pPr marL="180000" indent="-180000" algn="l" rtl="0" eaLnBrk="1" fontAlgn="base" hangingPunct="1">
        <a:spcBef>
          <a:spcPct val="0"/>
        </a:spcBef>
        <a:spcAft>
          <a:spcPts val="600"/>
        </a:spcAft>
        <a:buClr>
          <a:schemeClr val="accent1"/>
        </a:buClr>
        <a:buFont typeface="Arial" panose="020B0604020202020204" pitchFamily="34" charset="0"/>
        <a:buChar char="•"/>
        <a:defRPr sz="1100">
          <a:solidFill>
            <a:schemeClr val="tx1"/>
          </a:solidFill>
          <a:latin typeface="+mn-lt"/>
          <a:ea typeface="+mn-ea"/>
        </a:defRPr>
      </a:lvl3pPr>
      <a:lvl4pPr marL="360000" indent="-180000" algn="l" rtl="0" eaLnBrk="1" fontAlgn="base" hangingPunct="1">
        <a:spcBef>
          <a:spcPct val="0"/>
        </a:spcBef>
        <a:spcAft>
          <a:spcPts val="600"/>
        </a:spcAft>
        <a:buClr>
          <a:schemeClr val="accent1"/>
        </a:buClr>
        <a:buFont typeface="Arial" panose="020B0604020202020204" pitchFamily="34" charset="0"/>
        <a:buChar char="-"/>
        <a:defRPr sz="1100">
          <a:solidFill>
            <a:schemeClr val="tx1"/>
          </a:solidFill>
          <a:latin typeface="+mn-lt"/>
          <a:ea typeface="+mn-ea"/>
        </a:defRPr>
      </a:lvl4pPr>
      <a:lvl5pPr marL="540000" indent="-180000" algn="l" rtl="0" eaLnBrk="1" fontAlgn="base" hangingPunct="1">
        <a:spcBef>
          <a:spcPct val="0"/>
        </a:spcBef>
        <a:spcAft>
          <a:spcPts val="600"/>
        </a:spcAft>
        <a:buClr>
          <a:schemeClr val="accent1"/>
        </a:buClr>
        <a:buFont typeface="Arial" panose="020B0604020202020204" pitchFamily="34" charset="0"/>
        <a:buChar char="◦"/>
        <a:defRPr sz="1100">
          <a:solidFill>
            <a:schemeClr val="tx1"/>
          </a:solidFill>
          <a:latin typeface="+mn-lt"/>
          <a:ea typeface="+mn-ea"/>
        </a:defRPr>
      </a:lvl5pPr>
      <a:lvl6pPr marL="0" indent="0" algn="l" rtl="0" eaLnBrk="1" fontAlgn="base" hangingPunct="1">
        <a:spcBef>
          <a:spcPct val="0"/>
        </a:spcBef>
        <a:spcAft>
          <a:spcPts val="600"/>
        </a:spcAft>
        <a:buClr>
          <a:schemeClr val="tx1"/>
        </a:buClr>
        <a:buFontTx/>
        <a:buNone/>
        <a:defRPr sz="1200" b="1">
          <a:solidFill>
            <a:schemeClr val="accent1"/>
          </a:solidFill>
          <a:latin typeface="+mn-lt"/>
          <a:ea typeface="+mn-ea"/>
        </a:defRPr>
      </a:lvl6pPr>
      <a:lvl7pPr marL="0" indent="0" algn="l" rtl="0" eaLnBrk="1" fontAlgn="base" hangingPunct="1">
        <a:spcBef>
          <a:spcPct val="0"/>
        </a:spcBef>
        <a:spcAft>
          <a:spcPts val="0"/>
        </a:spcAft>
        <a:buClr>
          <a:schemeClr val="tx1"/>
        </a:buClr>
        <a:buFontTx/>
        <a:buNone/>
        <a:defRPr sz="1100" b="1">
          <a:solidFill>
            <a:schemeClr val="accent1"/>
          </a:solidFill>
          <a:latin typeface="+mn-lt"/>
          <a:ea typeface="+mn-ea"/>
        </a:defRPr>
      </a:lvl7pPr>
      <a:lvl8pPr marL="0" indent="0" algn="l" rtl="0" eaLnBrk="1" fontAlgn="base" hangingPunct="1">
        <a:spcBef>
          <a:spcPct val="0"/>
        </a:spcBef>
        <a:spcAft>
          <a:spcPts val="600"/>
        </a:spcAft>
        <a:buClr>
          <a:schemeClr val="tx1"/>
        </a:buClr>
        <a:buFontTx/>
        <a:buNone/>
        <a:defRPr sz="1100">
          <a:solidFill>
            <a:schemeClr val="accent1"/>
          </a:solidFill>
          <a:latin typeface="+mn-lt"/>
          <a:ea typeface="+mn-ea"/>
        </a:defRPr>
      </a:lvl8pPr>
      <a:lvl9pPr marL="0" indent="0" algn="l" rtl="0" eaLnBrk="1" fontAlgn="base" hangingPunct="1">
        <a:spcBef>
          <a:spcPct val="0"/>
        </a:spcBef>
        <a:spcAft>
          <a:spcPts val="600"/>
        </a:spcAft>
        <a:buClr>
          <a:schemeClr val="tx1"/>
        </a:buClr>
        <a:buFontTx/>
        <a:buNone/>
        <a:defRPr sz="1200" b="0">
          <a:solidFill>
            <a:schemeClr val="accent1"/>
          </a:solidFill>
          <a:latin typeface="+mn-lt"/>
          <a:ea typeface="+mn-ea"/>
        </a:defRPr>
      </a:lvl9pPr>
    </p:bodyStyle>
    <p:otherStyle>
      <a:defPPr>
        <a:defRPr lang="en-US"/>
      </a:defPPr>
      <a:lvl1pPr marL="0" algn="l" defTabSz="566895" rtl="0" eaLnBrk="1" latinLnBrk="0" hangingPunct="1">
        <a:defRPr sz="1178" kern="1200">
          <a:solidFill>
            <a:schemeClr val="tx1"/>
          </a:solidFill>
          <a:latin typeface="+mn-lt"/>
          <a:ea typeface="+mn-ea"/>
          <a:cs typeface="+mn-cs"/>
        </a:defRPr>
      </a:lvl1pPr>
      <a:lvl2pPr marL="283447" algn="l" defTabSz="566895" rtl="0" eaLnBrk="1" latinLnBrk="0" hangingPunct="1">
        <a:defRPr sz="1178" kern="1200">
          <a:solidFill>
            <a:schemeClr val="tx1"/>
          </a:solidFill>
          <a:latin typeface="+mn-lt"/>
          <a:ea typeface="+mn-ea"/>
          <a:cs typeface="+mn-cs"/>
        </a:defRPr>
      </a:lvl2pPr>
      <a:lvl3pPr marL="566895" algn="l" defTabSz="566895" rtl="0" eaLnBrk="1" latinLnBrk="0" hangingPunct="1">
        <a:defRPr sz="1178" kern="1200">
          <a:solidFill>
            <a:schemeClr val="tx1"/>
          </a:solidFill>
          <a:latin typeface="+mn-lt"/>
          <a:ea typeface="+mn-ea"/>
          <a:cs typeface="+mn-cs"/>
        </a:defRPr>
      </a:lvl3pPr>
      <a:lvl4pPr marL="850342" algn="l" defTabSz="566895" rtl="0" eaLnBrk="1" latinLnBrk="0" hangingPunct="1">
        <a:defRPr sz="1178" kern="1200">
          <a:solidFill>
            <a:schemeClr val="tx1"/>
          </a:solidFill>
          <a:latin typeface="+mn-lt"/>
          <a:ea typeface="+mn-ea"/>
          <a:cs typeface="+mn-cs"/>
        </a:defRPr>
      </a:lvl4pPr>
      <a:lvl5pPr marL="1133789" algn="l" defTabSz="566895" rtl="0" eaLnBrk="1" latinLnBrk="0" hangingPunct="1">
        <a:defRPr sz="1178" kern="1200">
          <a:solidFill>
            <a:schemeClr val="tx1"/>
          </a:solidFill>
          <a:latin typeface="+mn-lt"/>
          <a:ea typeface="+mn-ea"/>
          <a:cs typeface="+mn-cs"/>
        </a:defRPr>
      </a:lvl5pPr>
      <a:lvl6pPr marL="1417237" algn="l" defTabSz="566895" rtl="0" eaLnBrk="1" latinLnBrk="0" hangingPunct="1">
        <a:defRPr sz="1178" kern="1200">
          <a:solidFill>
            <a:schemeClr val="tx1"/>
          </a:solidFill>
          <a:latin typeface="+mn-lt"/>
          <a:ea typeface="+mn-ea"/>
          <a:cs typeface="+mn-cs"/>
        </a:defRPr>
      </a:lvl6pPr>
      <a:lvl7pPr marL="1700683" algn="l" defTabSz="566895" rtl="0" eaLnBrk="1" latinLnBrk="0" hangingPunct="1">
        <a:defRPr sz="1178" kern="1200">
          <a:solidFill>
            <a:schemeClr val="tx1"/>
          </a:solidFill>
          <a:latin typeface="+mn-lt"/>
          <a:ea typeface="+mn-ea"/>
          <a:cs typeface="+mn-cs"/>
        </a:defRPr>
      </a:lvl7pPr>
      <a:lvl8pPr marL="1984130" algn="l" defTabSz="566895" rtl="0" eaLnBrk="1" latinLnBrk="0" hangingPunct="1">
        <a:defRPr sz="1178" kern="1200">
          <a:solidFill>
            <a:schemeClr val="tx1"/>
          </a:solidFill>
          <a:latin typeface="+mn-lt"/>
          <a:ea typeface="+mn-ea"/>
          <a:cs typeface="+mn-cs"/>
        </a:defRPr>
      </a:lvl8pPr>
      <a:lvl9pPr marL="2267577" algn="l" defTabSz="566895" rtl="0" eaLnBrk="1" latinLnBrk="0" hangingPunct="1">
        <a:defRPr sz="1178" kern="1200">
          <a:solidFill>
            <a:schemeClr val="tx1"/>
          </a:solidFill>
          <a:latin typeface="+mn-lt"/>
          <a:ea typeface="+mn-ea"/>
          <a:cs typeface="+mn-cs"/>
        </a:defRPr>
      </a:lvl9pPr>
    </p:otherStyle>
  </p:txStyles>
  <p:extLst>
    <p:ext uri="{27BBF7A9-308A-43DC-89C8-2F10F3537804}">
      <p15:sldGuideLst xmlns:p15="http://schemas.microsoft.com/office/powerpoint/2012/main">
        <p15:guide id="4" pos="4490" userDrawn="1">
          <p15:clr>
            <a:srgbClr val="F26B43"/>
          </p15:clr>
        </p15:guide>
        <p15:guide id="6" orient="horz" pos="5681" userDrawn="1">
          <p15:clr>
            <a:srgbClr val="F26B43"/>
          </p15:clr>
        </p15:guide>
        <p15:guide id="8" pos="272" userDrawn="1">
          <p15:clr>
            <a:srgbClr val="F26B43"/>
          </p15:clr>
        </p15:guide>
        <p15:guide id="15" orient="horz" pos="3912" userDrawn="1">
          <p15:clr>
            <a:srgbClr val="F26B43"/>
          </p15:clr>
        </p15:guide>
        <p15:guide id="17" pos="136" userDrawn="1">
          <p15:clr>
            <a:srgbClr val="F26B43"/>
          </p15:clr>
        </p15:guide>
        <p15:guide id="18" pos="4626" userDrawn="1">
          <p15:clr>
            <a:srgbClr val="F26B43"/>
          </p15:clr>
        </p15:guide>
        <p15:guide id="19" orient="horz" pos="147" userDrawn="1">
          <p15:clr>
            <a:srgbClr val="F26B43"/>
          </p15:clr>
        </p15:guide>
        <p15:guide id="20" orient="horz" pos="65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42"/>
          <p:cNvSpPr>
            <a:spLocks noGrp="1"/>
          </p:cNvSpPr>
          <p:nvPr>
            <p:ph type="body" sz="quarter" idx="15"/>
          </p:nvPr>
        </p:nvSpPr>
        <p:spPr>
          <a:xfrm>
            <a:off x="215901" y="212100"/>
            <a:ext cx="3839720" cy="2847939"/>
          </a:xfrm>
          <a:solidFill>
            <a:srgbClr val="007A37"/>
          </a:solidFill>
        </p:spPr>
        <p:txBody>
          <a:bodyPr/>
          <a:lstStyle/>
          <a:p>
            <a:r>
              <a:rPr lang="en-GB" dirty="0"/>
              <a:t> Good Practice </a:t>
            </a:r>
          </a:p>
          <a:p>
            <a:r>
              <a:rPr lang="en-GB" dirty="0"/>
              <a:t> Case Study</a:t>
            </a:r>
          </a:p>
          <a:p>
            <a:pPr lvl="1"/>
            <a:endParaRPr lang="en-GB" dirty="0"/>
          </a:p>
        </p:txBody>
      </p:sp>
      <p:sp>
        <p:nvSpPr>
          <p:cNvPr id="11" name="Text Placeholder 20"/>
          <p:cNvSpPr>
            <a:spLocks noGrp="1"/>
          </p:cNvSpPr>
          <p:nvPr>
            <p:ph type="body" sz="quarter" idx="12"/>
          </p:nvPr>
        </p:nvSpPr>
        <p:spPr>
          <a:xfrm>
            <a:off x="2983043" y="8989014"/>
            <a:ext cx="4360731" cy="1564234"/>
          </a:xfrm>
        </p:spPr>
        <p:txBody>
          <a:bodyPr/>
          <a:lstStyle/>
          <a:p>
            <a:pPr lvl="0" algn="just" eaLnBrk="0" hangingPunct="0">
              <a:spcAft>
                <a:spcPct val="0"/>
              </a:spcAft>
              <a:buClrTx/>
            </a:pPr>
            <a:r>
              <a:rPr lang="en-GB" altLang="en-US" sz="1100" dirty="0">
                <a:solidFill>
                  <a:srgbClr val="3CE12D"/>
                </a:solidFill>
              </a:rPr>
              <a:t>“</a:t>
            </a:r>
            <a:r>
              <a:rPr lang="en-GB" dirty="0">
                <a:solidFill>
                  <a:srgbClr val="3CE12D"/>
                </a:solidFill>
              </a:rPr>
              <a:t>Following some difficulties experienced by our clients during historical oil tank removal works, JSM were approached by Industry leaders and tasked with developing a novel method to challenge and change the old traditional methods of recovering these deeply buried Cable oil tanks, normally placed at 5m deep. This NITE concept was designed, developed, field tested and successfully deployed to mitigate inherent risks with deep excavations and associated lifting operations on constricted sites. I feel honoured that we have made very positive changes to the old norm and that we are innovating in the right direction to keep our workers safe and protecting the environment at the same time! It’s a win, win for everybody</a:t>
            </a:r>
            <a:r>
              <a:rPr lang="en-GB" altLang="en-US" dirty="0">
                <a:solidFill>
                  <a:srgbClr val="3CE12D"/>
                </a:solidFill>
              </a:rPr>
              <a:t>.”</a:t>
            </a:r>
            <a:r>
              <a:rPr lang="en-GB" altLang="en-US" sz="1100" b="0" i="1" kern="1200" dirty="0">
                <a:solidFill>
                  <a:srgbClr val="1F497D"/>
                </a:solidFill>
                <a:latin typeface="Calibri" panose="020F0502020204030204" pitchFamily="34" charset="0"/>
                <a:ea typeface="Calibri" panose="020F0502020204030204" pitchFamily="34" charset="0"/>
                <a:cs typeface="Calibri" panose="020F0502020204030204" pitchFamily="34" charset="0"/>
              </a:rPr>
              <a:t> </a:t>
            </a:r>
          </a:p>
          <a:p>
            <a:pPr lvl="0" algn="just" eaLnBrk="0" hangingPunct="0">
              <a:spcAft>
                <a:spcPct val="0"/>
              </a:spcAft>
              <a:buClrTx/>
            </a:pPr>
            <a:r>
              <a:rPr lang="en-GB" altLang="en-US" dirty="0">
                <a:solidFill>
                  <a:srgbClr val="55555A"/>
                </a:solidFill>
              </a:rPr>
              <a:t>John Fitzgerald, JSM </a:t>
            </a:r>
            <a:r>
              <a:rPr lang="en-GB" dirty="0">
                <a:solidFill>
                  <a:srgbClr val="55555A"/>
                </a:solidFill>
              </a:rPr>
              <a:t>Senior Operations Manager - Power</a:t>
            </a:r>
            <a:endParaRPr lang="en-GB" altLang="en-US" dirty="0">
              <a:solidFill>
                <a:srgbClr val="55555A"/>
              </a:solidFill>
            </a:endParaRPr>
          </a:p>
          <a:p>
            <a:pPr lvl="0" eaLnBrk="0" hangingPunct="0">
              <a:spcAft>
                <a:spcPct val="0"/>
              </a:spcAft>
              <a:buClrTx/>
            </a:pPr>
            <a:endParaRPr lang="en-US" sz="1100" dirty="0">
              <a:solidFill>
                <a:srgbClr val="55555A"/>
              </a:solidFill>
            </a:endParaRPr>
          </a:p>
          <a:p>
            <a:pPr lvl="4">
              <a:buClr>
                <a:srgbClr val="00148C"/>
              </a:buClr>
            </a:pPr>
            <a:endParaRPr lang="en-GB" dirty="0">
              <a:solidFill>
                <a:srgbClr val="00148C"/>
              </a:solidFill>
            </a:endParaRPr>
          </a:p>
        </p:txBody>
      </p:sp>
      <p:sp>
        <p:nvSpPr>
          <p:cNvPr id="12" name="Text Placeholder 12"/>
          <p:cNvSpPr>
            <a:spLocks noGrp="1"/>
          </p:cNvSpPr>
          <p:nvPr>
            <p:ph type="body" sz="quarter" idx="18"/>
          </p:nvPr>
        </p:nvSpPr>
        <p:spPr>
          <a:xfrm>
            <a:off x="431999" y="3280942"/>
            <a:ext cx="6911775" cy="778917"/>
          </a:xfrm>
        </p:spPr>
        <p:txBody>
          <a:bodyPr/>
          <a:lstStyle/>
          <a:p>
            <a:pPr lvl="0">
              <a:buClr>
                <a:srgbClr val="55555A"/>
              </a:buClr>
            </a:pPr>
            <a:r>
              <a:rPr lang="en-US" dirty="0">
                <a:solidFill>
                  <a:schemeClr val="tx1">
                    <a:lumMod val="50000"/>
                  </a:schemeClr>
                </a:solidFill>
              </a:rPr>
              <a:t>Various environmental, cost and time efficiencies were gained through the use of Non-Intrusive Tank Extraction on behalf of National Grid.</a:t>
            </a:r>
            <a:endParaRPr lang="en-GB" dirty="0">
              <a:solidFill>
                <a:schemeClr val="tx1">
                  <a:lumMod val="50000"/>
                </a:schemeClr>
              </a:solidFill>
            </a:endParaRPr>
          </a:p>
          <a:p>
            <a:endParaRPr lang="en-GB" dirty="0"/>
          </a:p>
        </p:txBody>
      </p:sp>
      <p:sp>
        <p:nvSpPr>
          <p:cNvPr id="13" name="Text Placeholder 11"/>
          <p:cNvSpPr>
            <a:spLocks noGrp="1"/>
          </p:cNvSpPr>
          <p:nvPr>
            <p:ph type="body" sz="quarter" idx="17"/>
          </p:nvPr>
        </p:nvSpPr>
        <p:spPr>
          <a:xfrm>
            <a:off x="3675431" y="5046176"/>
            <a:ext cx="3607964" cy="3041593"/>
          </a:xfrm>
        </p:spPr>
        <p:txBody>
          <a:bodyPr/>
          <a:lstStyle/>
          <a:p>
            <a:pPr lvl="1" algn="just">
              <a:buClr>
                <a:srgbClr val="55555A"/>
              </a:buClr>
            </a:pPr>
            <a:r>
              <a:rPr lang="en-US" sz="1000" b="1" dirty="0">
                <a:solidFill>
                  <a:srgbClr val="55555A"/>
                </a:solidFill>
              </a:rPr>
              <a:t>The benefits include; </a:t>
            </a: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80% less excavating over traditional oil tank removal methods. </a:t>
            </a:r>
            <a:endParaRPr lang="en-GB" sz="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80% less muck/waste going to landfill over traditional removal methods.</a:t>
            </a:r>
            <a:endParaRPr lang="en-GB" sz="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80% less primary material required for backfilling over traditional removal methods.</a:t>
            </a:r>
            <a:endParaRPr lang="en-GB" sz="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No need for operatives to enter a deep excavation or to work at height. </a:t>
            </a:r>
            <a:endParaRPr lang="en-GB" sz="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No need for heavy duty sheet piling as would be required for traditional 5m deep excavations </a:t>
            </a:r>
            <a:endParaRPr lang="en-GB" sz="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Less plant movements – less risk of incidents </a:t>
            </a:r>
            <a:endParaRPr lang="en-GB" sz="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Less Environmental impact and 80% savings on carbon footprint of task.</a:t>
            </a:r>
            <a:endParaRPr lang="en-GB" sz="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80% quicker than traditional methods </a:t>
            </a:r>
            <a:endParaRPr lang="en-GB" sz="90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pPr>
            <a:r>
              <a:rPr lang="en-GB" sz="900" dirty="0">
                <a:solidFill>
                  <a:schemeClr val="tx1"/>
                </a:solidFill>
                <a:latin typeface="Arial" panose="020B0604020202020204" pitchFamily="34" charset="0"/>
                <a:ea typeface="Times New Roman" panose="02020603050405020304" pitchFamily="18" charset="0"/>
                <a:cs typeface="Arial" panose="020B0604020202020204" pitchFamily="34" charset="0"/>
              </a:rPr>
              <a:t>All waste materials can be safely separated for recycling (metal oil tanks, concrete liner, and pitch tar filler) </a:t>
            </a:r>
            <a:endParaRPr lang="en-GB" sz="900" b="0" dirty="0">
              <a:solidFill>
                <a:srgbClr val="55555A"/>
              </a:solidFill>
            </a:endParaRPr>
          </a:p>
          <a:p>
            <a:pPr algn="just">
              <a:spcBef>
                <a:spcPts val="600"/>
              </a:spcBef>
            </a:pPr>
            <a:r>
              <a:rPr lang="en-GB" sz="900" dirty="0">
                <a:solidFill>
                  <a:schemeClr val="tx1"/>
                </a:solidFill>
                <a:latin typeface="Arial" panose="020B0604020202020204" pitchFamily="34" charset="0"/>
                <a:cs typeface="Arial" panose="020B0604020202020204" pitchFamily="34" charset="0"/>
              </a:rPr>
              <a:t>JSM also applied an innovation of freezing the tanks to easily remove the pitch tar infill from the tank spun-concrete liners which is a much cleaner safer way of separating the materials over the traditional heating of filler tar methods.</a:t>
            </a:r>
            <a:endParaRPr lang="en-GB" sz="900" b="0" dirty="0">
              <a:solidFill>
                <a:srgbClr val="55555A"/>
              </a:solidFill>
            </a:endParaRPr>
          </a:p>
          <a:p>
            <a:pPr algn="just">
              <a:spcBef>
                <a:spcPts val="600"/>
              </a:spcBef>
            </a:pPr>
            <a:endParaRPr lang="en-GB" sz="900" b="0" dirty="0">
              <a:solidFill>
                <a:srgbClr val="55555A"/>
              </a:solidFill>
            </a:endParaRPr>
          </a:p>
          <a:p>
            <a:pPr lvl="1" algn="just">
              <a:buClr>
                <a:srgbClr val="55555A"/>
              </a:buClr>
            </a:pPr>
            <a:endParaRPr lang="en-GB" sz="900" b="0" dirty="0">
              <a:solidFill>
                <a:srgbClr val="55555A"/>
              </a:solidFill>
            </a:endParaRPr>
          </a:p>
          <a:p>
            <a:pPr lvl="1"/>
            <a:endParaRPr lang="en-US" sz="1000" b="1" dirty="0">
              <a:solidFill>
                <a:schemeClr val="tx1">
                  <a:lumMod val="50000"/>
                </a:schemeClr>
              </a:solidFill>
            </a:endParaRPr>
          </a:p>
        </p:txBody>
      </p:sp>
      <p:sp>
        <p:nvSpPr>
          <p:cNvPr id="14" name="Rectangle 13"/>
          <p:cNvSpPr/>
          <p:nvPr/>
        </p:nvSpPr>
        <p:spPr bwMode="auto">
          <a:xfrm>
            <a:off x="428595" y="7372350"/>
            <a:ext cx="2392330" cy="3180898"/>
          </a:xfrm>
          <a:prstGeom prst="rect">
            <a:avLst/>
          </a:prstGeom>
          <a:solidFill>
            <a:srgbClr val="007A37"/>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lang="en-GB" sz="1800" i="1" dirty="0">
              <a:solidFill>
                <a:schemeClr val="tx1"/>
              </a:solidFill>
              <a:highlight>
                <a:srgbClr val="FFFF00"/>
              </a:highlight>
              <a:latin typeface="Arial" panose="020B0604020202020204" pitchFamily="34" charset="0"/>
              <a:cs typeface="Arial" panose="020B0604020202020204" pitchFamily="34"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err="1">
              <a:ln>
                <a:noFill/>
              </a:ln>
              <a:solidFill>
                <a:schemeClr val="bg1"/>
              </a:solidFill>
              <a:effectLst/>
              <a:latin typeface="Arial" charset="0"/>
              <a:ea typeface="ＭＳ Ｐゴシック" pitchFamily="48" charset="-128"/>
            </a:endParaRPr>
          </a:p>
        </p:txBody>
      </p:sp>
      <p:sp>
        <p:nvSpPr>
          <p:cNvPr id="15" name="Rectangle 14"/>
          <p:cNvSpPr/>
          <p:nvPr/>
        </p:nvSpPr>
        <p:spPr bwMode="auto">
          <a:xfrm>
            <a:off x="2998033" y="8148933"/>
            <a:ext cx="4360731" cy="778917"/>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just"/>
            <a:r>
              <a:rPr lang="en-GB" sz="900" dirty="0">
                <a:solidFill>
                  <a:srgbClr val="55555A"/>
                </a:solidFill>
                <a:latin typeface="Kalinga" panose="020B0502040204020203" pitchFamily="34" charset="0"/>
                <a:ea typeface="Times New Roman" panose="02020603050405020304" pitchFamily="18" charset="0"/>
                <a:cs typeface="Times New Roman" panose="02020603050405020304" pitchFamily="18" charset="0"/>
              </a:rPr>
              <a:t>NITE and Non-Intrusive Cable Extraction (NICE) have been fully developed by JSM, successfully trialled and are currently delivering projects in the UK. JSM’s aim is for NICE and NITE to become recognised as best practice within the EHV T&amp;D sector for this type of cable decommissioning and/or replacement schemes.</a:t>
            </a:r>
            <a:endParaRPr lang="en-GB" sz="900" dirty="0">
              <a:solidFill>
                <a:srgbClr val="55555A"/>
              </a:solidFill>
              <a:latin typeface="Arial"/>
              <a:ea typeface="ＭＳ Ｐゴシック"/>
            </a:endParaRPr>
          </a:p>
        </p:txBody>
      </p:sp>
      <p:sp>
        <p:nvSpPr>
          <p:cNvPr id="18" name="Rectangle 17"/>
          <p:cNvSpPr/>
          <p:nvPr/>
        </p:nvSpPr>
        <p:spPr bwMode="auto">
          <a:xfrm>
            <a:off x="3779837" y="3789041"/>
            <a:ext cx="3459531" cy="1195971"/>
          </a:xfrm>
          <a:prstGeom prst="rect">
            <a:avLst/>
          </a:prstGeom>
          <a:solidFill>
            <a:srgbClr val="92D050"/>
          </a:solidFill>
          <a:ln w="9525" cap="flat" cmpd="sng" algn="ctr">
            <a:solidFill>
              <a:srgbClr val="92D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GB" sz="1000" dirty="0">
                <a:solidFill>
                  <a:schemeClr val="tx1"/>
                </a:solidFill>
              </a:rPr>
              <a:t>Project Fact File:</a:t>
            </a:r>
          </a:p>
          <a:p>
            <a:pPr marL="171450" lvl="0" indent="-171450">
              <a:buFont typeface="Arial" panose="020B0604020202020204" pitchFamily="34" charset="0"/>
              <a:buChar char="•"/>
            </a:pPr>
            <a:r>
              <a:rPr lang="en-US" sz="1000" dirty="0" err="1">
                <a:solidFill>
                  <a:srgbClr val="55555A"/>
                </a:solidFill>
                <a:latin typeface="Arial Narrow" panose="020B0606020202030204" pitchFamily="34" charset="0"/>
                <a:cs typeface="Arial" panose="020B0604020202020204" pitchFamily="34" charset="0"/>
              </a:rPr>
              <a:t>Beddington</a:t>
            </a:r>
            <a:r>
              <a:rPr lang="en-US" sz="1000" dirty="0">
                <a:solidFill>
                  <a:srgbClr val="55555A"/>
                </a:solidFill>
                <a:latin typeface="Arial Narrow" panose="020B0606020202030204" pitchFamily="34" charset="0"/>
                <a:cs typeface="Arial" panose="020B0604020202020204" pitchFamily="34" charset="0"/>
              </a:rPr>
              <a:t> to </a:t>
            </a:r>
            <a:r>
              <a:rPr lang="en-US" sz="1000" dirty="0" err="1">
                <a:solidFill>
                  <a:srgbClr val="55555A"/>
                </a:solidFill>
                <a:latin typeface="Arial Narrow" panose="020B0606020202030204" pitchFamily="34" charset="0"/>
                <a:cs typeface="Arial" panose="020B0604020202020204" pitchFamily="34" charset="0"/>
              </a:rPr>
              <a:t>Rowdown</a:t>
            </a:r>
            <a:r>
              <a:rPr lang="en-US" sz="1000" dirty="0">
                <a:solidFill>
                  <a:srgbClr val="55555A"/>
                </a:solidFill>
                <a:latin typeface="Arial Narrow" panose="020B0606020202030204" pitchFamily="34" charset="0"/>
                <a:cs typeface="Arial" panose="020B0604020202020204" pitchFamily="34" charset="0"/>
              </a:rPr>
              <a:t> Cable Decommissioning</a:t>
            </a:r>
          </a:p>
          <a:p>
            <a:pPr marL="171450" lvl="0" indent="-171450">
              <a:buFont typeface="Arial" panose="020B0604020202020204" pitchFamily="34" charset="0"/>
              <a:buChar char="•"/>
            </a:pPr>
            <a:r>
              <a:rPr lang="en-US" sz="1000" dirty="0">
                <a:solidFill>
                  <a:srgbClr val="55555A"/>
                </a:solidFill>
                <a:latin typeface="Arial Narrow" panose="020B0606020202030204" pitchFamily="34" charset="0"/>
                <a:cs typeface="Arial" panose="020B0604020202020204" pitchFamily="34" charset="0"/>
              </a:rPr>
              <a:t>Location: South Croydon</a:t>
            </a:r>
          </a:p>
          <a:p>
            <a:pPr marL="171450" lvl="0" indent="-171450">
              <a:buFont typeface="Arial" panose="020B0604020202020204" pitchFamily="34" charset="0"/>
              <a:buChar char="•"/>
            </a:pPr>
            <a:r>
              <a:rPr lang="en-GB" sz="1000" dirty="0">
                <a:solidFill>
                  <a:srgbClr val="55555A"/>
                </a:solidFill>
                <a:latin typeface="Arial Narrow" panose="020B0606020202030204" pitchFamily="34" charset="0"/>
                <a:cs typeface="Arial" panose="020B0604020202020204" pitchFamily="34" charset="0"/>
              </a:rPr>
              <a:t>Cable Decommissioning and removal, oil tank removal, oil purging works, vegetation management, cooling station decommissioning works to strip out mechanical and electrical equipment.</a:t>
            </a:r>
            <a:endParaRPr lang="en-GB" sz="1000" b="0" dirty="0">
              <a:solidFill>
                <a:srgbClr val="55555A"/>
              </a:solidFill>
            </a:endParaRPr>
          </a:p>
        </p:txBody>
      </p:sp>
      <p:sp>
        <p:nvSpPr>
          <p:cNvPr id="19" name="Rectangle 18"/>
          <p:cNvSpPr/>
          <p:nvPr/>
        </p:nvSpPr>
        <p:spPr>
          <a:xfrm>
            <a:off x="-216098" y="3875187"/>
            <a:ext cx="3891529" cy="3631763"/>
          </a:xfrm>
          <a:prstGeom prst="rect">
            <a:avLst/>
          </a:prstGeom>
        </p:spPr>
        <p:txBody>
          <a:bodyPr wrap="square">
            <a:spAutoFit/>
          </a:bodyPr>
          <a:lstStyle/>
          <a:p>
            <a:pPr lvl="1"/>
            <a:r>
              <a:rPr lang="en-US" sz="1000" dirty="0">
                <a:solidFill>
                  <a:schemeClr val="tx1">
                    <a:lumMod val="50000"/>
                  </a:schemeClr>
                </a:solidFill>
              </a:rPr>
              <a:t>The challenge</a:t>
            </a:r>
          </a:p>
          <a:p>
            <a:pPr lvl="1" algn="just"/>
            <a:r>
              <a:rPr lang="en-US" sz="1000" b="0" dirty="0">
                <a:solidFill>
                  <a:srgbClr val="55555A"/>
                </a:solidFill>
                <a:latin typeface="+mn-lt"/>
                <a:ea typeface="ＭＳ Ｐゴシック"/>
              </a:rPr>
              <a:t>Part of the scope of works for the </a:t>
            </a:r>
            <a:r>
              <a:rPr lang="en-US" sz="1000" b="0" dirty="0" err="1">
                <a:solidFill>
                  <a:srgbClr val="55555A"/>
                </a:solidFill>
                <a:latin typeface="+mn-lt"/>
                <a:ea typeface="ＭＳ Ｐゴシック"/>
              </a:rPr>
              <a:t>Beddington</a:t>
            </a:r>
            <a:r>
              <a:rPr lang="en-US" sz="1000" b="0" dirty="0">
                <a:solidFill>
                  <a:srgbClr val="55555A"/>
                </a:solidFill>
                <a:latin typeface="+mn-lt"/>
                <a:ea typeface="ＭＳ Ｐゴシック"/>
              </a:rPr>
              <a:t> to </a:t>
            </a:r>
            <a:r>
              <a:rPr lang="en-US" sz="1000" b="0" dirty="0" err="1">
                <a:solidFill>
                  <a:srgbClr val="55555A"/>
                </a:solidFill>
                <a:latin typeface="+mn-lt"/>
                <a:ea typeface="ＭＳ Ｐゴシック"/>
              </a:rPr>
              <a:t>Rowdown</a:t>
            </a:r>
            <a:r>
              <a:rPr lang="en-US" sz="1000" b="0" dirty="0">
                <a:solidFill>
                  <a:srgbClr val="55555A"/>
                </a:solidFill>
                <a:latin typeface="+mn-lt"/>
                <a:ea typeface="ＭＳ Ｐゴシック"/>
              </a:rPr>
              <a:t> Decommissioning project in South Croydon included the removal of 81 oil tanks. During the planning stages of the project JSM suggested the use of Non-Intrusive Tank Extraction (NITE) to offer various efficiencies to the client National Grid and the proposal was accepted.</a:t>
            </a:r>
          </a:p>
          <a:p>
            <a:pPr lvl="1"/>
            <a:r>
              <a:rPr lang="en-US" sz="1000" dirty="0">
                <a:solidFill>
                  <a:schemeClr val="accent1"/>
                </a:solidFill>
              </a:rPr>
              <a:t> </a:t>
            </a:r>
          </a:p>
          <a:p>
            <a:pPr lvl="1"/>
            <a:r>
              <a:rPr lang="en-US" sz="1000" dirty="0">
                <a:solidFill>
                  <a:schemeClr val="tx1">
                    <a:lumMod val="50000"/>
                  </a:schemeClr>
                </a:solidFill>
              </a:rPr>
              <a:t>The Solution</a:t>
            </a:r>
          </a:p>
          <a:p>
            <a:pPr lvl="1" algn="just"/>
            <a:r>
              <a:rPr lang="en-US" sz="1000" b="0" dirty="0">
                <a:solidFill>
                  <a:schemeClr val="tx1"/>
                </a:solidFill>
                <a:latin typeface="+mn-lt"/>
                <a:ea typeface="+mn-ea"/>
              </a:rPr>
              <a:t>The JSM method enables all the excavation and removal works to be carried out from ground level mitigating the need for large, deep excavations and substantial temporary works which, in turn means a safer method. Once the top of the tank have been exposed and oil feeder pipes removed then everything is undertaken from above ground very quickly.</a:t>
            </a:r>
          </a:p>
          <a:p>
            <a:pPr lvl="1" algn="just"/>
            <a:endParaRPr lang="en-US" sz="1000" b="0" dirty="0">
              <a:solidFill>
                <a:schemeClr val="tx1"/>
              </a:solidFill>
              <a:latin typeface="+mn-lt"/>
              <a:ea typeface="+mn-ea"/>
            </a:endParaRPr>
          </a:p>
          <a:p>
            <a:pPr lvl="1" algn="just"/>
            <a:r>
              <a:rPr lang="en-US" sz="1000" b="0" dirty="0">
                <a:solidFill>
                  <a:schemeClr val="tx1"/>
                </a:solidFill>
                <a:latin typeface="+mn-lt"/>
                <a:ea typeface="+mn-ea"/>
              </a:rPr>
              <a:t>The technique represents a huge saving in terms of both time and cost whilst </a:t>
            </a:r>
            <a:r>
              <a:rPr lang="en-US" sz="1000" b="0" dirty="0">
                <a:solidFill>
                  <a:schemeClr val="tx1"/>
                </a:solidFill>
              </a:rPr>
              <a:t>significantly </a:t>
            </a:r>
            <a:r>
              <a:rPr lang="en-US" sz="1000" b="0" dirty="0">
                <a:solidFill>
                  <a:schemeClr val="tx1"/>
                </a:solidFill>
                <a:latin typeface="+mn-lt"/>
                <a:ea typeface="+mn-ea"/>
              </a:rPr>
              <a:t>reducing requirements for manual handling, confined space working, operational safety and environmental risk. </a:t>
            </a:r>
          </a:p>
          <a:p>
            <a:pPr lvl="1"/>
            <a:endParaRPr lang="en-US" sz="1000" b="0" dirty="0">
              <a:solidFill>
                <a:schemeClr val="tx1"/>
              </a:solidFill>
              <a:latin typeface="+mn-lt"/>
              <a:ea typeface="+mn-ea"/>
            </a:endParaRPr>
          </a:p>
        </p:txBody>
      </p:sp>
      <p:pic>
        <p:nvPicPr>
          <p:cNvPr id="6" name="Picture Placeholder 5">
            <a:extLst>
              <a:ext uri="{FF2B5EF4-FFF2-40B4-BE49-F238E27FC236}">
                <a16:creationId xmlns:a16="http://schemas.microsoft.com/office/drawing/2014/main" id="{521EBA37-229A-42E6-B75B-39F21832AB99}"/>
              </a:ext>
            </a:extLst>
          </p:cNvPr>
          <p:cNvPicPr>
            <a:picLocks noGrp="1" noChangeAspect="1"/>
          </p:cNvPicPr>
          <p:nvPr>
            <p:ph type="pic" sz="quarter" idx="16"/>
          </p:nvPr>
        </p:nvPicPr>
        <p:blipFill>
          <a:blip r:embed="rId2"/>
          <a:srcRect t="19" b="19"/>
          <a:stretch>
            <a:fillRect/>
          </a:stretch>
        </p:blipFill>
        <p:spPr>
          <a:xfrm>
            <a:off x="4055622" y="215905"/>
            <a:ext cx="3288152" cy="2847939"/>
          </a:xfrm>
          <a:prstGeom prst="rect">
            <a:avLst/>
          </a:prstGeom>
          <a:solidFill>
            <a:srgbClr val="007A37"/>
          </a:solidFill>
        </p:spPr>
      </p:pic>
      <p:pic>
        <p:nvPicPr>
          <p:cNvPr id="2" name="Picture 1">
            <a:extLst>
              <a:ext uri="{FF2B5EF4-FFF2-40B4-BE49-F238E27FC236}">
                <a16:creationId xmlns:a16="http://schemas.microsoft.com/office/drawing/2014/main" id="{A9F7BD3D-A58F-417D-B3B1-DE55AFAE8682}"/>
              </a:ext>
            </a:extLst>
          </p:cNvPr>
          <p:cNvPicPr>
            <a:picLocks noChangeAspect="1"/>
          </p:cNvPicPr>
          <p:nvPr/>
        </p:nvPicPr>
        <p:blipFill>
          <a:blip r:embed="rId3"/>
          <a:stretch>
            <a:fillRect/>
          </a:stretch>
        </p:blipFill>
        <p:spPr>
          <a:xfrm>
            <a:off x="312429" y="2117035"/>
            <a:ext cx="1281422" cy="846654"/>
          </a:xfrm>
          <a:prstGeom prst="rect">
            <a:avLst/>
          </a:prstGeom>
        </p:spPr>
      </p:pic>
      <p:sp>
        <p:nvSpPr>
          <p:cNvPr id="16" name="Text Placeholder 42">
            <a:extLst>
              <a:ext uri="{FF2B5EF4-FFF2-40B4-BE49-F238E27FC236}">
                <a16:creationId xmlns:a16="http://schemas.microsoft.com/office/drawing/2014/main" id="{7934EAFA-F5E3-4284-8F6B-553B15DD9F95}"/>
              </a:ext>
            </a:extLst>
          </p:cNvPr>
          <p:cNvSpPr txBox="1">
            <a:spLocks/>
          </p:cNvSpPr>
          <p:nvPr/>
        </p:nvSpPr>
        <p:spPr bwMode="auto">
          <a:xfrm>
            <a:off x="312428" y="1140840"/>
            <a:ext cx="4859179" cy="100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marL="0" indent="0" algn="l" rtl="0" eaLnBrk="1" fontAlgn="base" hangingPunct="1">
              <a:lnSpc>
                <a:spcPct val="80000"/>
              </a:lnSpc>
              <a:spcBef>
                <a:spcPct val="0"/>
              </a:spcBef>
              <a:spcAft>
                <a:spcPts val="600"/>
              </a:spcAft>
              <a:buClr>
                <a:schemeClr val="tx1"/>
              </a:buClr>
              <a:buFontTx/>
              <a:buNone/>
              <a:defRPr sz="2600" b="1">
                <a:solidFill>
                  <a:schemeClr val="bg1"/>
                </a:solidFill>
                <a:latin typeface="+mn-lt"/>
                <a:ea typeface="+mn-ea"/>
                <a:cs typeface="+mn-cs"/>
              </a:defRPr>
            </a:lvl1pPr>
            <a:lvl2pPr marL="0" indent="0" algn="l" rtl="0" eaLnBrk="1" fontAlgn="base" hangingPunct="1">
              <a:spcBef>
                <a:spcPct val="0"/>
              </a:spcBef>
              <a:spcAft>
                <a:spcPts val="600"/>
              </a:spcAft>
              <a:buClr>
                <a:schemeClr val="tx1"/>
              </a:buClr>
              <a:buFontTx/>
              <a:buNone/>
              <a:defRPr sz="2000">
                <a:solidFill>
                  <a:schemeClr val="bg1"/>
                </a:solidFill>
                <a:latin typeface="+mn-lt"/>
                <a:ea typeface="+mn-ea"/>
              </a:defRPr>
            </a:lvl2pPr>
            <a:lvl3pPr marL="0" indent="0" algn="l" rtl="0" eaLnBrk="1" fontAlgn="base" hangingPunct="1">
              <a:spcBef>
                <a:spcPct val="0"/>
              </a:spcBef>
              <a:spcAft>
                <a:spcPts val="600"/>
              </a:spcAft>
              <a:buClr>
                <a:schemeClr val="accent1"/>
              </a:buClr>
              <a:buFontTx/>
              <a:buNone/>
              <a:defRPr sz="1800">
                <a:solidFill>
                  <a:schemeClr val="bg1"/>
                </a:solidFill>
                <a:latin typeface="+mn-lt"/>
                <a:ea typeface="+mn-ea"/>
              </a:defRPr>
            </a:lvl3pPr>
            <a:lvl4pPr marL="0" indent="0" algn="l" rtl="0" eaLnBrk="1" fontAlgn="base" hangingPunct="1">
              <a:spcBef>
                <a:spcPct val="0"/>
              </a:spcBef>
              <a:spcAft>
                <a:spcPts val="600"/>
              </a:spcAft>
              <a:buClr>
                <a:schemeClr val="accent1"/>
              </a:buClr>
              <a:buFontTx/>
              <a:buNone/>
              <a:defRPr sz="1800">
                <a:solidFill>
                  <a:schemeClr val="bg1"/>
                </a:solidFill>
                <a:latin typeface="+mn-lt"/>
                <a:ea typeface="+mn-ea"/>
              </a:defRPr>
            </a:lvl4pPr>
            <a:lvl5pPr marL="0" indent="0" algn="l" rtl="0" eaLnBrk="1" fontAlgn="base" hangingPunct="1">
              <a:spcBef>
                <a:spcPct val="0"/>
              </a:spcBef>
              <a:spcAft>
                <a:spcPts val="600"/>
              </a:spcAft>
              <a:buClr>
                <a:schemeClr val="accent1"/>
              </a:buClr>
              <a:buFontTx/>
              <a:buNone/>
              <a:defRPr sz="1100">
                <a:solidFill>
                  <a:schemeClr val="bg1"/>
                </a:solidFill>
                <a:latin typeface="+mn-lt"/>
                <a:ea typeface="+mn-ea"/>
              </a:defRPr>
            </a:lvl5pPr>
            <a:lvl6pPr marL="0" indent="0" algn="l" rtl="0" eaLnBrk="1" fontAlgn="base" hangingPunct="1">
              <a:spcBef>
                <a:spcPct val="0"/>
              </a:spcBef>
              <a:spcAft>
                <a:spcPts val="600"/>
              </a:spcAft>
              <a:buClr>
                <a:schemeClr val="tx1"/>
              </a:buClr>
              <a:buFontTx/>
              <a:buNone/>
              <a:defRPr sz="1200" b="1">
                <a:solidFill>
                  <a:schemeClr val="accent1"/>
                </a:solidFill>
                <a:latin typeface="+mn-lt"/>
                <a:ea typeface="+mn-ea"/>
              </a:defRPr>
            </a:lvl6pPr>
            <a:lvl7pPr marL="0" indent="0" algn="l" rtl="0" eaLnBrk="1" fontAlgn="base" hangingPunct="1">
              <a:spcBef>
                <a:spcPct val="0"/>
              </a:spcBef>
              <a:spcAft>
                <a:spcPts val="0"/>
              </a:spcAft>
              <a:buClr>
                <a:schemeClr val="tx1"/>
              </a:buClr>
              <a:buFontTx/>
              <a:buNone/>
              <a:defRPr sz="1100" b="1">
                <a:solidFill>
                  <a:schemeClr val="accent1"/>
                </a:solidFill>
                <a:latin typeface="+mn-lt"/>
                <a:ea typeface="+mn-ea"/>
              </a:defRPr>
            </a:lvl7pPr>
            <a:lvl8pPr marL="0" indent="0" algn="l" rtl="0" eaLnBrk="1" fontAlgn="base" hangingPunct="1">
              <a:spcBef>
                <a:spcPct val="0"/>
              </a:spcBef>
              <a:spcAft>
                <a:spcPts val="600"/>
              </a:spcAft>
              <a:buClr>
                <a:schemeClr val="tx1"/>
              </a:buClr>
              <a:buFontTx/>
              <a:buNone/>
              <a:defRPr sz="1100">
                <a:solidFill>
                  <a:schemeClr val="accent1"/>
                </a:solidFill>
                <a:latin typeface="+mn-lt"/>
                <a:ea typeface="+mn-ea"/>
              </a:defRPr>
            </a:lvl8pPr>
            <a:lvl9pPr marL="0" indent="0" algn="l" rtl="0" eaLnBrk="1" fontAlgn="base" hangingPunct="1">
              <a:spcBef>
                <a:spcPct val="0"/>
              </a:spcBef>
              <a:spcAft>
                <a:spcPts val="600"/>
              </a:spcAft>
              <a:buClr>
                <a:schemeClr val="tx1"/>
              </a:buClr>
              <a:buFontTx/>
              <a:buNone/>
              <a:defRPr sz="1200" b="0">
                <a:solidFill>
                  <a:schemeClr val="accent1"/>
                </a:solidFill>
                <a:latin typeface="+mn-lt"/>
                <a:ea typeface="+mn-ea"/>
              </a:defRPr>
            </a:lvl9pPr>
          </a:lstStyle>
          <a:p>
            <a:pPr lvl="1"/>
            <a:r>
              <a:rPr lang="en-GB" b="0" kern="0" dirty="0"/>
              <a:t>Use of Non-Intrusive Tank Extraction </a:t>
            </a:r>
          </a:p>
          <a:p>
            <a:pPr lvl="1"/>
            <a:r>
              <a:rPr lang="en-GB" b="0" kern="0" dirty="0"/>
              <a:t>for Beddington to </a:t>
            </a:r>
            <a:r>
              <a:rPr lang="en-GB" b="0" kern="0" dirty="0" err="1"/>
              <a:t>Rowdown</a:t>
            </a:r>
            <a:r>
              <a:rPr lang="en-GB" b="0" kern="0" dirty="0"/>
              <a:t> Cable Decommissioning</a:t>
            </a:r>
          </a:p>
        </p:txBody>
      </p:sp>
      <p:pic>
        <p:nvPicPr>
          <p:cNvPr id="5" name="Picture 4" descr="A picture containing outdoor, grass, several&#10;&#10;Description automatically generated">
            <a:extLst>
              <a:ext uri="{FF2B5EF4-FFF2-40B4-BE49-F238E27FC236}">
                <a16:creationId xmlns:a16="http://schemas.microsoft.com/office/drawing/2014/main" id="{36D1B9D1-0EFB-41CB-84E7-27AECB857547}"/>
              </a:ext>
            </a:extLst>
          </p:cNvPr>
          <p:cNvPicPr>
            <a:picLocks noChangeAspect="1"/>
          </p:cNvPicPr>
          <p:nvPr/>
        </p:nvPicPr>
        <p:blipFill>
          <a:blip r:embed="rId4"/>
          <a:stretch>
            <a:fillRect/>
          </a:stretch>
        </p:blipFill>
        <p:spPr>
          <a:xfrm>
            <a:off x="428595" y="7363474"/>
            <a:ext cx="2392330" cy="3189774"/>
          </a:xfrm>
          <a:prstGeom prst="rect">
            <a:avLst/>
          </a:prstGeom>
        </p:spPr>
      </p:pic>
    </p:spTree>
    <p:extLst>
      <p:ext uri="{BB962C8B-B14F-4D97-AF65-F5344CB8AC3E}">
        <p14:creationId xmlns:p14="http://schemas.microsoft.com/office/powerpoint/2010/main" val="4291560862"/>
      </p:ext>
    </p:extLst>
  </p:cSld>
  <p:clrMapOvr>
    <a:masterClrMapping/>
  </p:clrMapOvr>
  <p:transition>
    <p:fade/>
  </p:transition>
</p:sld>
</file>

<file path=ppt/theme/theme1.xml><?xml version="1.0" encoding="utf-8"?>
<a:theme xmlns:a="http://schemas.openxmlformats.org/drawingml/2006/main" name="NG_PPT_16x9_Generic_template-blue">
  <a:themeElements>
    <a:clrScheme name="Custom 36">
      <a:dk1>
        <a:srgbClr val="55555A"/>
      </a:dk1>
      <a:lt1>
        <a:srgbClr val="FFFFFF"/>
      </a:lt1>
      <a:dk2>
        <a:srgbClr val="96D7EB"/>
      </a:dk2>
      <a:lt2>
        <a:srgbClr val="AF96DC"/>
      </a:lt2>
      <a:accent1>
        <a:srgbClr val="00148C"/>
      </a:accent1>
      <a:accent2>
        <a:srgbClr val="00BEB4"/>
      </a:accent2>
      <a:accent3>
        <a:srgbClr val="FA4616"/>
      </a:accent3>
      <a:accent4>
        <a:srgbClr val="500A78"/>
      </a:accent4>
      <a:accent5>
        <a:srgbClr val="C800A1"/>
      </a:accent5>
      <a:accent6>
        <a:srgbClr val="FFB45A"/>
      </a:accent6>
      <a:hlink>
        <a:srgbClr val="0563C1"/>
      </a:hlink>
      <a:folHlink>
        <a:srgbClr val="954F72"/>
      </a:folHlink>
    </a:clrScheme>
    <a:fontScheme name="NG Photo">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dirty="0" err="1" smtClean="0">
            <a:ln>
              <a:noFill/>
            </a:ln>
            <a:solidFill>
              <a:schemeClr val="bg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rgbClr val="0079C1"/>
            </a:solidFill>
            <a:effectLst/>
            <a:latin typeface="Arial" charset="0"/>
            <a:ea typeface="ＭＳ Ｐゴシック" pitchFamily="48" charset="-128"/>
          </a:defRPr>
        </a:defPPr>
      </a:lstStyle>
    </a:lnDef>
    <a:txDef>
      <a:spPr>
        <a:noFill/>
      </a:spPr>
      <a:bodyPr wrap="square" lIns="0" tIns="0" rIns="0" bIns="0" rtlCol="0">
        <a:spAutoFit/>
      </a:bodyPr>
      <a:lstStyle>
        <a:defPPr algn="l">
          <a:defRPr sz="1800" b="0" dirty="0" smtClean="0">
            <a:solidFill>
              <a:schemeClr val="tx1"/>
            </a:solidFill>
          </a:defRPr>
        </a:defPPr>
      </a:lstStyle>
    </a:txDef>
  </a:objectDefaults>
  <a:extraClrSchemeLst>
    <a:extraClrScheme>
      <a:clrScheme name="NG Photo 1">
        <a:dk1>
          <a:srgbClr val="000000"/>
        </a:dk1>
        <a:lt1>
          <a:srgbClr val="FFFFFF"/>
        </a:lt1>
        <a:dk2>
          <a:srgbClr val="000000"/>
        </a:dk2>
        <a:lt2>
          <a:srgbClr val="808080"/>
        </a:lt2>
        <a:accent1>
          <a:srgbClr val="00AED9"/>
        </a:accent1>
        <a:accent2>
          <a:srgbClr val="52DA3F"/>
        </a:accent2>
        <a:accent3>
          <a:srgbClr val="FFFFFF"/>
        </a:accent3>
        <a:accent4>
          <a:srgbClr val="000000"/>
        </a:accent4>
        <a:accent5>
          <a:srgbClr val="AAD3E9"/>
        </a:accent5>
        <a:accent6>
          <a:srgbClr val="49C538"/>
        </a:accent6>
        <a:hlink>
          <a:srgbClr val="FF7800"/>
        </a:hlink>
        <a:folHlink>
          <a:srgbClr val="00B090"/>
        </a:folHlink>
      </a:clrScheme>
      <a:clrMap bg1="lt1" tx1="dk1" bg2="lt2" tx2="dk2" accent1="accent1" accent2="accent2" accent3="accent3" accent4="accent4" accent5="accent5" accent6="accent6" hlink="hlink" folHlink="folHlink"/>
    </a:extraClrScheme>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extLst>
    <a:ext uri="{05A4C25C-085E-4340-85A3-A5531E510DB2}">
      <thm15:themeFamily xmlns:thm15="http://schemas.microsoft.com/office/thememl/2012/main" name="Proposed Update to SHES Good Practises " id="{972D5866-BFD4-414E-AFDE-5D99CC1373E7}" vid="{7DEA17B9-D840-46D2-B8AF-44D2C63CCA2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custClrLst>
    <a:custClr name="Core Blue">
      <a:srgbClr val="00148C"/>
    </a:custClr>
    <a:custClr name="Light Blue">
      <a:srgbClr val="00AFF0"/>
    </a:custClr>
    <a:custClr name="Green">
      <a:srgbClr val="3CE12D"/>
    </a:custClr>
    <a:custClr name="Red">
      <a:srgbClr val="F53C32"/>
    </a:custClr>
    <a:custClr name="Yellow">
      <a:srgbClr val="FADC00"/>
    </a:custClr>
    <a:custClr name="Dark grey">
      <a:srgbClr val="55555A"/>
    </a:custClr>
    <a:custClr name="Blue">
      <a:srgbClr val="009DDC"/>
    </a:custClr>
    <a:custClr name="Teal">
      <a:srgbClr val="00BEB4"/>
    </a:custClr>
    <a:custClr name="Purple">
      <a:srgbClr val="500A78"/>
    </a:custClr>
    <a:custClr name="Magenta">
      <a:srgbClr val="C800A1"/>
    </a:custClr>
    <a:custClr name="Lilac">
      <a:srgbClr val="AF96DC"/>
    </a:custClr>
    <a:custClr name="Orange">
      <a:srgbClr val="FA4616"/>
    </a:custClr>
    <a:custClr name="Mid Blue">
      <a:srgbClr val="0073CD"/>
    </a:custClr>
    <a:custClr name="Soft orange">
      <a:srgbClr val="FFB45A"/>
    </a:custClr>
    <a:custClr name="Mid green">
      <a:srgbClr val="78A22F"/>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344CBB004D5CF439CC1F97E1FF9203E" ma:contentTypeVersion="11" ma:contentTypeDescription="Create a new document." ma:contentTypeScope="" ma:versionID="11f2a21964b681269f93e3bf8474628e">
  <xsd:schema xmlns:xsd="http://www.w3.org/2001/XMLSchema" xmlns:xs="http://www.w3.org/2001/XMLSchema" xmlns:p="http://schemas.microsoft.com/office/2006/metadata/properties" xmlns:ns3="3eaf9cf7-4f44-4091-9d9e-5435691a4bbe" targetNamespace="http://schemas.microsoft.com/office/2006/metadata/properties" ma:root="true" ma:fieldsID="398085388f3c8ad731b8801cd3f76523" ns3:_="">
    <xsd:import namespace="3eaf9cf7-4f44-4091-9d9e-5435691a4bb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af9cf7-4f44-4091-9d9e-5435691a4b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1A0A68-39A8-4724-94A9-D69C91542413}">
  <ds:schemaRefs>
    <ds:schemaRef ds:uri="3eaf9cf7-4f44-4091-9d9e-5435691a4bbe"/>
    <ds:schemaRef ds:uri="http://purl.org/dc/dcmitype/"/>
    <ds:schemaRef ds:uri="http://schemas.microsoft.com/office/2006/documentManagement/types"/>
    <ds:schemaRef ds:uri="http://purl.org/dc/terms/"/>
    <ds:schemaRef ds:uri="http://schemas.microsoft.com/office/2006/metadata/properties"/>
    <ds:schemaRef ds:uri="http://www.w3.org/XML/1998/namespace"/>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EAC69410-C2FD-4187-BCF3-F7B2792929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af9cf7-4f44-4091-9d9e-5435691a4b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6FC391-2DC6-4881-A071-BCF07765F5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Proposed%20Update%20to%20SHES%20Good%20Practises%20</Template>
  <TotalTime>14796</TotalTime>
  <Words>589</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Kalinga</vt:lpstr>
      <vt:lpstr>Symbol</vt:lpstr>
      <vt:lpstr>NG_PPT_16x9_Generic_template-blue</vt:lpstr>
      <vt:lpstr>PowerPoint Presentation</vt:lpstr>
    </vt:vector>
  </TitlesOfParts>
  <Company>National Grid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Miller, Jonathan</dc:creator>
  <cp:lastModifiedBy>John Fitzgerald</cp:lastModifiedBy>
  <cp:revision>27</cp:revision>
  <cp:lastPrinted>2018-08-10T07:16:05Z</cp:lastPrinted>
  <dcterms:created xsi:type="dcterms:W3CDTF">2020-06-15T15:03:07Z</dcterms:created>
  <dcterms:modified xsi:type="dcterms:W3CDTF">2021-09-01T07:29:05Z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0x0101008344CBB004D5CF439CC1F97E1FF9203E</vt:lpwstr>
  </property>
  <property fmtid="{D5CDD505-2E9C-101B-9397-08002B2CF9AE}" pid="4" name="Order">
    <vt:r8>1775100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ies>
</file>